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47" r:id="rId1"/>
  </p:sldMasterIdLst>
  <p:notesMasterIdLst>
    <p:notesMasterId r:id="rId93"/>
  </p:notesMasterIdLst>
  <p:sldIdLst>
    <p:sldId id="256" r:id="rId2"/>
    <p:sldId id="259" r:id="rId3"/>
    <p:sldId id="257" r:id="rId4"/>
    <p:sldId id="258" r:id="rId5"/>
    <p:sldId id="271" r:id="rId6"/>
    <p:sldId id="260" r:id="rId7"/>
    <p:sldId id="261" r:id="rId8"/>
    <p:sldId id="262" r:id="rId9"/>
    <p:sldId id="264" r:id="rId10"/>
    <p:sldId id="265" r:id="rId11"/>
    <p:sldId id="266" r:id="rId12"/>
    <p:sldId id="267" r:id="rId13"/>
    <p:sldId id="268" r:id="rId14"/>
    <p:sldId id="269" r:id="rId15"/>
    <p:sldId id="270" r:id="rId16"/>
    <p:sldId id="272" r:id="rId17"/>
    <p:sldId id="273" r:id="rId18"/>
    <p:sldId id="274" r:id="rId19"/>
    <p:sldId id="275" r:id="rId20"/>
    <p:sldId id="276" r:id="rId21"/>
    <p:sldId id="277" r:id="rId22"/>
    <p:sldId id="278" r:id="rId23"/>
    <p:sldId id="279" r:id="rId24"/>
    <p:sldId id="280" r:id="rId25"/>
    <p:sldId id="281" r:id="rId26"/>
    <p:sldId id="282" r:id="rId27"/>
    <p:sldId id="346"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42" r:id="rId53"/>
    <p:sldId id="343" r:id="rId54"/>
    <p:sldId id="344" r:id="rId55"/>
    <p:sldId id="345" r:id="rId56"/>
    <p:sldId id="307" r:id="rId57"/>
    <p:sldId id="308" r:id="rId58"/>
    <p:sldId id="309" r:id="rId59"/>
    <p:sldId id="310" r:id="rId60"/>
    <p:sldId id="311" r:id="rId61"/>
    <p:sldId id="312" r:id="rId62"/>
    <p:sldId id="313" r:id="rId63"/>
    <p:sldId id="314" r:id="rId64"/>
    <p:sldId id="329" r:id="rId65"/>
    <p:sldId id="315" r:id="rId66"/>
    <p:sldId id="316" r:id="rId67"/>
    <p:sldId id="317" r:id="rId68"/>
    <p:sldId id="319" r:id="rId69"/>
    <p:sldId id="318" r:id="rId70"/>
    <p:sldId id="320" r:id="rId71"/>
    <p:sldId id="321" r:id="rId72"/>
    <p:sldId id="322" r:id="rId73"/>
    <p:sldId id="323" r:id="rId74"/>
    <p:sldId id="325" r:id="rId75"/>
    <p:sldId id="347" r:id="rId76"/>
    <p:sldId id="348" r:id="rId77"/>
    <p:sldId id="326" r:id="rId78"/>
    <p:sldId id="327" r:id="rId79"/>
    <p:sldId id="328"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2160" userDrawn="1">
          <p15:clr>
            <a:srgbClr val="A4A3A4"/>
          </p15:clr>
        </p15:guide>
        <p15:guide id="3" pos="3940" userDrawn="1">
          <p15:clr>
            <a:srgbClr val="A4A3A4"/>
          </p15:clr>
        </p15:guide>
        <p15:guide id="4" orient="horz" pos="2260" userDrawn="1">
          <p15:clr>
            <a:srgbClr val="A4A3A4"/>
          </p15:clr>
        </p15:guide>
        <p15:guide id="5" orient="horz" pos="236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8" d="100"/>
          <a:sy n="108" d="100"/>
        </p:scale>
        <p:origin x="678" y="102"/>
      </p:cViewPr>
      <p:guideLst>
        <p:guide pos="3840"/>
        <p:guide orient="horz" pos="2160"/>
        <p:guide pos="3940"/>
        <p:guide orient="horz" pos="2260"/>
        <p:guide orient="horz" pos="236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viewProps" Target="view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D28C785-85F6-40F3-818A-B233A32E733B}" type="datetimeFigureOut">
              <a:rPr lang="it-IT" smtClean="0"/>
              <a:t>11/02/2021</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E718CA0-64EE-4C90-8CF4-3518DC1F66EB}" type="slidenum">
              <a:rPr lang="it-IT" smtClean="0"/>
              <a:t>‹N›</a:t>
            </a:fld>
            <a:endParaRPr lang="it-IT"/>
          </a:p>
        </p:txBody>
      </p:sp>
    </p:spTree>
    <p:extLst>
      <p:ext uri="{BB962C8B-B14F-4D97-AF65-F5344CB8AC3E}">
        <p14:creationId xmlns:p14="http://schemas.microsoft.com/office/powerpoint/2010/main" val="3173468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8E718CA0-64EE-4C90-8CF4-3518DC1F66EB}" type="slidenum">
              <a:rPr lang="it-IT" smtClean="0"/>
              <a:t>26</a:t>
            </a:fld>
            <a:endParaRPr lang="it-IT"/>
          </a:p>
        </p:txBody>
      </p:sp>
    </p:spTree>
    <p:extLst>
      <p:ext uri="{BB962C8B-B14F-4D97-AF65-F5344CB8AC3E}">
        <p14:creationId xmlns:p14="http://schemas.microsoft.com/office/powerpoint/2010/main" val="1638960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titolo">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it-IT"/>
              <a:t>Fare clic per modificare lo stile del titolo dello schema</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it-IT"/>
              <a:t>Fare clic per modificare lo stile del sottotitolo dello schema</a:t>
            </a:r>
            <a:endParaRPr lang="en-US" dirty="0"/>
          </a:p>
        </p:txBody>
      </p:sp>
      <p:sp>
        <p:nvSpPr>
          <p:cNvPr id="4" name="Date Placeholder 3"/>
          <p:cNvSpPr>
            <a:spLocks noGrp="1"/>
          </p:cNvSpPr>
          <p:nvPr>
            <p:ph type="dt" sz="half" idx="10"/>
          </p:nvPr>
        </p:nvSpPr>
        <p:spPr/>
        <p:txBody>
          <a:bodyPr/>
          <a:lstStyle/>
          <a:p>
            <a:fld id="{A33603A6-8EFF-4AE1-B8B1-FEB83AFB26E5}" type="datetime1">
              <a:rPr lang="it-IT" smtClean="0"/>
              <a:t>11/02/2021</a:t>
            </a:fld>
            <a:endParaRPr lang="it-IT"/>
          </a:p>
        </p:txBody>
      </p:sp>
      <p:sp>
        <p:nvSpPr>
          <p:cNvPr id="5" name="Footer Placeholder 4"/>
          <p:cNvSpPr>
            <a:spLocks noGrp="1"/>
          </p:cNvSpPr>
          <p:nvPr>
            <p:ph type="ftr" sz="quarter" idx="11"/>
          </p:nvPr>
        </p:nvSpPr>
        <p:spPr/>
        <p:txBody>
          <a:bodyPr/>
          <a:lstStyle/>
          <a:p>
            <a:r>
              <a:rPr lang="it-IT"/>
              <a:t>Corso di Laurea Triennale in Informatica  –  Università degli studi di Salerno</a:t>
            </a:r>
          </a:p>
        </p:txBody>
      </p:sp>
      <p:sp>
        <p:nvSpPr>
          <p:cNvPr id="6" name="Slide Number Placeholder 5"/>
          <p:cNvSpPr>
            <a:spLocks noGrp="1"/>
          </p:cNvSpPr>
          <p:nvPr>
            <p:ph type="sldNum" sz="quarter" idx="12"/>
          </p:nvPr>
        </p:nvSpPr>
        <p:spPr/>
        <p:txBody>
          <a:bodyPr/>
          <a:lstStyle/>
          <a:p>
            <a:fld id="{891715A4-BC49-4B5D-803B-8410EC72B664}" type="slidenum">
              <a:rPr lang="it-IT" smtClean="0"/>
              <a:t>‹N›</a:t>
            </a:fld>
            <a:endParaRPr lang="it-IT"/>
          </a:p>
        </p:txBody>
      </p:sp>
    </p:spTree>
    <p:extLst>
      <p:ext uri="{BB962C8B-B14F-4D97-AF65-F5344CB8AC3E}">
        <p14:creationId xmlns:p14="http://schemas.microsoft.com/office/powerpoint/2010/main" val="3708744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olo e sottotitolo">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51DC8910-573C-4DEC-9CBC-415578AB8E01}" type="datetime1">
              <a:rPr lang="it-IT" smtClean="0"/>
              <a:t>11/02/2021</a:t>
            </a:fld>
            <a:endParaRPr lang="it-IT"/>
          </a:p>
        </p:txBody>
      </p:sp>
      <p:sp>
        <p:nvSpPr>
          <p:cNvPr id="5" name="Footer Placeholder 4"/>
          <p:cNvSpPr>
            <a:spLocks noGrp="1"/>
          </p:cNvSpPr>
          <p:nvPr>
            <p:ph type="ftr" sz="quarter" idx="11"/>
          </p:nvPr>
        </p:nvSpPr>
        <p:spPr/>
        <p:txBody>
          <a:bodyPr/>
          <a:lstStyle/>
          <a:p>
            <a:r>
              <a:rPr lang="it-IT"/>
              <a:t>Corso di Laurea Triennale in Informatica  –  Università degli studi di Salerno</a:t>
            </a:r>
          </a:p>
        </p:txBody>
      </p:sp>
      <p:sp>
        <p:nvSpPr>
          <p:cNvPr id="6" name="Slide Number Placeholder 5"/>
          <p:cNvSpPr>
            <a:spLocks noGrp="1"/>
          </p:cNvSpPr>
          <p:nvPr>
            <p:ph type="sldNum" sz="quarter" idx="12"/>
          </p:nvPr>
        </p:nvSpPr>
        <p:spPr/>
        <p:txBody>
          <a:bodyPr/>
          <a:lstStyle/>
          <a:p>
            <a:fld id="{891715A4-BC49-4B5D-803B-8410EC72B664}" type="slidenum">
              <a:rPr lang="it-IT" smtClean="0"/>
              <a:t>‹N›</a:t>
            </a:fld>
            <a:endParaRPr lang="it-IT"/>
          </a:p>
        </p:txBody>
      </p:sp>
    </p:spTree>
    <p:extLst>
      <p:ext uri="{BB962C8B-B14F-4D97-AF65-F5344CB8AC3E}">
        <p14:creationId xmlns:p14="http://schemas.microsoft.com/office/powerpoint/2010/main" val="36138158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itazione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it-IT"/>
              <a:t>Fare clic per modificare lo stile del titolo dello schema</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it-IT"/>
              <a:t>Fare clic per modificare gli stili del testo dello schema</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513ED1FA-C4AF-4E4E-8AEB-E30883675FF5}" type="datetime1">
              <a:rPr lang="it-IT" smtClean="0"/>
              <a:t>11/02/2021</a:t>
            </a:fld>
            <a:endParaRPr lang="it-IT"/>
          </a:p>
        </p:txBody>
      </p:sp>
      <p:sp>
        <p:nvSpPr>
          <p:cNvPr id="5" name="Footer Placeholder 4"/>
          <p:cNvSpPr>
            <a:spLocks noGrp="1"/>
          </p:cNvSpPr>
          <p:nvPr>
            <p:ph type="ftr" sz="quarter" idx="11"/>
          </p:nvPr>
        </p:nvSpPr>
        <p:spPr/>
        <p:txBody>
          <a:bodyPr/>
          <a:lstStyle/>
          <a:p>
            <a:r>
              <a:rPr lang="it-IT"/>
              <a:t>Corso di Laurea Triennale in Informatica  –  Università degli studi di Salerno</a:t>
            </a:r>
          </a:p>
        </p:txBody>
      </p:sp>
      <p:sp>
        <p:nvSpPr>
          <p:cNvPr id="6" name="Slide Number Placeholder 5"/>
          <p:cNvSpPr>
            <a:spLocks noGrp="1"/>
          </p:cNvSpPr>
          <p:nvPr>
            <p:ph type="sldNum" sz="quarter" idx="12"/>
          </p:nvPr>
        </p:nvSpPr>
        <p:spPr/>
        <p:txBody>
          <a:bodyPr/>
          <a:lstStyle/>
          <a:p>
            <a:fld id="{891715A4-BC49-4B5D-803B-8410EC72B664}" type="slidenum">
              <a:rPr lang="it-IT" smtClean="0"/>
              <a:t>‹N›</a:t>
            </a:fld>
            <a:endParaRPr lang="it-IT"/>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45857839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cheda nome">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77D66BB3-48B9-45A5-8608-C513377AEE70}" type="datetime1">
              <a:rPr lang="it-IT" smtClean="0"/>
              <a:t>11/02/2021</a:t>
            </a:fld>
            <a:endParaRPr lang="it-IT"/>
          </a:p>
        </p:txBody>
      </p:sp>
      <p:sp>
        <p:nvSpPr>
          <p:cNvPr id="5" name="Footer Placeholder 4"/>
          <p:cNvSpPr>
            <a:spLocks noGrp="1"/>
          </p:cNvSpPr>
          <p:nvPr>
            <p:ph type="ftr" sz="quarter" idx="11"/>
          </p:nvPr>
        </p:nvSpPr>
        <p:spPr/>
        <p:txBody>
          <a:bodyPr/>
          <a:lstStyle/>
          <a:p>
            <a:r>
              <a:rPr lang="it-IT"/>
              <a:t>Corso di Laurea Triennale in Informatica  –  Università degli studi di Salerno</a:t>
            </a:r>
          </a:p>
        </p:txBody>
      </p:sp>
      <p:sp>
        <p:nvSpPr>
          <p:cNvPr id="6" name="Slide Number Placeholder 5"/>
          <p:cNvSpPr>
            <a:spLocks noGrp="1"/>
          </p:cNvSpPr>
          <p:nvPr>
            <p:ph type="sldNum" sz="quarter" idx="12"/>
          </p:nvPr>
        </p:nvSpPr>
        <p:spPr/>
        <p:txBody>
          <a:bodyPr/>
          <a:lstStyle/>
          <a:p>
            <a:fld id="{891715A4-BC49-4B5D-803B-8410EC72B664}" type="slidenum">
              <a:rPr lang="it-IT" smtClean="0"/>
              <a:t>‹N›</a:t>
            </a:fld>
            <a:endParaRPr lang="it-IT"/>
          </a:p>
        </p:txBody>
      </p:sp>
    </p:spTree>
    <p:extLst>
      <p:ext uri="{BB962C8B-B14F-4D97-AF65-F5344CB8AC3E}">
        <p14:creationId xmlns:p14="http://schemas.microsoft.com/office/powerpoint/2010/main" val="236295920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cheda nome citazione">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it-IT"/>
              <a:t>Fare clic per modificare lo stile del titolo dello schema</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it-IT"/>
              <a:t>Fare clic per modificare gli stili del testo dello schema</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4217E2E5-AD8C-4ABD-B221-81F302CCC1A7}" type="datetime1">
              <a:rPr lang="it-IT" smtClean="0"/>
              <a:t>11/02/2021</a:t>
            </a:fld>
            <a:endParaRPr lang="it-IT"/>
          </a:p>
        </p:txBody>
      </p:sp>
      <p:sp>
        <p:nvSpPr>
          <p:cNvPr id="5" name="Footer Placeholder 4"/>
          <p:cNvSpPr>
            <a:spLocks noGrp="1"/>
          </p:cNvSpPr>
          <p:nvPr>
            <p:ph type="ftr" sz="quarter" idx="11"/>
          </p:nvPr>
        </p:nvSpPr>
        <p:spPr/>
        <p:txBody>
          <a:bodyPr/>
          <a:lstStyle/>
          <a:p>
            <a:r>
              <a:rPr lang="it-IT"/>
              <a:t>Corso di Laurea Triennale in Informatica  –  Università degli studi di Salerno</a:t>
            </a:r>
          </a:p>
        </p:txBody>
      </p:sp>
      <p:sp>
        <p:nvSpPr>
          <p:cNvPr id="6" name="Slide Number Placeholder 5"/>
          <p:cNvSpPr>
            <a:spLocks noGrp="1"/>
          </p:cNvSpPr>
          <p:nvPr>
            <p:ph type="sldNum" sz="quarter" idx="12"/>
          </p:nvPr>
        </p:nvSpPr>
        <p:spPr/>
        <p:txBody>
          <a:bodyPr/>
          <a:lstStyle/>
          <a:p>
            <a:fld id="{891715A4-BC49-4B5D-803B-8410EC72B664}" type="slidenum">
              <a:rPr lang="it-IT" smtClean="0"/>
              <a:t>‹N›</a:t>
            </a:fld>
            <a:endParaRPr lang="it-IT"/>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4992552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Vero o falso">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it-IT"/>
              <a:t>Fare clic per modificare lo stile del titolo dello schema</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it-IT"/>
              <a:t>Fare clic per modificare gli stili del testo dello schema</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84C5E5B7-D9AB-475D-8A91-9B10C5B63BA6}" type="datetime1">
              <a:rPr lang="it-IT" smtClean="0"/>
              <a:t>11/02/2021</a:t>
            </a:fld>
            <a:endParaRPr lang="it-IT"/>
          </a:p>
        </p:txBody>
      </p:sp>
      <p:sp>
        <p:nvSpPr>
          <p:cNvPr id="5" name="Footer Placeholder 4"/>
          <p:cNvSpPr>
            <a:spLocks noGrp="1"/>
          </p:cNvSpPr>
          <p:nvPr>
            <p:ph type="ftr" sz="quarter" idx="11"/>
          </p:nvPr>
        </p:nvSpPr>
        <p:spPr/>
        <p:txBody>
          <a:bodyPr/>
          <a:lstStyle/>
          <a:p>
            <a:r>
              <a:rPr lang="it-IT"/>
              <a:t>Corso di Laurea Triennale in Informatica  –  Università degli studi di Salerno</a:t>
            </a:r>
          </a:p>
        </p:txBody>
      </p:sp>
      <p:sp>
        <p:nvSpPr>
          <p:cNvPr id="6" name="Slide Number Placeholder 5"/>
          <p:cNvSpPr>
            <a:spLocks noGrp="1"/>
          </p:cNvSpPr>
          <p:nvPr>
            <p:ph type="sldNum" sz="quarter" idx="12"/>
          </p:nvPr>
        </p:nvSpPr>
        <p:spPr/>
        <p:txBody>
          <a:bodyPr/>
          <a:lstStyle/>
          <a:p>
            <a:fld id="{891715A4-BC49-4B5D-803B-8410EC72B664}" type="slidenum">
              <a:rPr lang="it-IT" smtClean="0"/>
              <a:t>‹N›</a:t>
            </a:fld>
            <a:endParaRPr lang="it-IT"/>
          </a:p>
        </p:txBody>
      </p:sp>
    </p:spTree>
    <p:extLst>
      <p:ext uri="{BB962C8B-B14F-4D97-AF65-F5344CB8AC3E}">
        <p14:creationId xmlns:p14="http://schemas.microsoft.com/office/powerpoint/2010/main" val="9133837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4574F5DD-2182-4AFC-9FE0-3671503FE5F7}" type="datetime1">
              <a:rPr lang="it-IT" smtClean="0"/>
              <a:t>11/02/2021</a:t>
            </a:fld>
            <a:endParaRPr lang="it-IT"/>
          </a:p>
        </p:txBody>
      </p:sp>
      <p:sp>
        <p:nvSpPr>
          <p:cNvPr id="5" name="Footer Placeholder 4"/>
          <p:cNvSpPr>
            <a:spLocks noGrp="1"/>
          </p:cNvSpPr>
          <p:nvPr>
            <p:ph type="ftr" sz="quarter" idx="11"/>
          </p:nvPr>
        </p:nvSpPr>
        <p:spPr/>
        <p:txBody>
          <a:bodyPr/>
          <a:lstStyle/>
          <a:p>
            <a:r>
              <a:rPr lang="it-IT"/>
              <a:t>Corso di Laurea Triennale in Informatica  –  Università degli studi di Salerno</a:t>
            </a:r>
          </a:p>
        </p:txBody>
      </p:sp>
      <p:sp>
        <p:nvSpPr>
          <p:cNvPr id="6" name="Slide Number Placeholder 5"/>
          <p:cNvSpPr>
            <a:spLocks noGrp="1"/>
          </p:cNvSpPr>
          <p:nvPr>
            <p:ph type="sldNum" sz="quarter" idx="12"/>
          </p:nvPr>
        </p:nvSpPr>
        <p:spPr/>
        <p:txBody>
          <a:bodyPr/>
          <a:lstStyle/>
          <a:p>
            <a:fld id="{891715A4-BC49-4B5D-803B-8410EC72B664}" type="slidenum">
              <a:rPr lang="it-IT" smtClean="0"/>
              <a:t>‹N›</a:t>
            </a:fld>
            <a:endParaRPr lang="it-IT"/>
          </a:p>
        </p:txBody>
      </p:sp>
    </p:spTree>
    <p:extLst>
      <p:ext uri="{BB962C8B-B14F-4D97-AF65-F5344CB8AC3E}">
        <p14:creationId xmlns:p14="http://schemas.microsoft.com/office/powerpoint/2010/main" val="308129580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BA2C5C40-03A8-40BA-ADE8-934BAD95C818}" type="datetime1">
              <a:rPr lang="it-IT" smtClean="0"/>
              <a:t>11/02/2021</a:t>
            </a:fld>
            <a:endParaRPr lang="it-IT"/>
          </a:p>
        </p:txBody>
      </p:sp>
      <p:sp>
        <p:nvSpPr>
          <p:cNvPr id="5" name="Footer Placeholder 4"/>
          <p:cNvSpPr>
            <a:spLocks noGrp="1"/>
          </p:cNvSpPr>
          <p:nvPr>
            <p:ph type="ftr" sz="quarter" idx="11"/>
          </p:nvPr>
        </p:nvSpPr>
        <p:spPr/>
        <p:txBody>
          <a:bodyPr/>
          <a:lstStyle/>
          <a:p>
            <a:r>
              <a:rPr lang="it-IT"/>
              <a:t>Corso di Laurea Triennale in Informatica  –  Università degli studi di Salerno</a:t>
            </a:r>
          </a:p>
        </p:txBody>
      </p:sp>
      <p:sp>
        <p:nvSpPr>
          <p:cNvPr id="6" name="Slide Number Placeholder 5"/>
          <p:cNvSpPr>
            <a:spLocks noGrp="1"/>
          </p:cNvSpPr>
          <p:nvPr>
            <p:ph type="sldNum" sz="quarter" idx="12"/>
          </p:nvPr>
        </p:nvSpPr>
        <p:spPr/>
        <p:txBody>
          <a:bodyPr/>
          <a:lstStyle/>
          <a:p>
            <a:fld id="{891715A4-BC49-4B5D-803B-8410EC72B664}" type="slidenum">
              <a:rPr lang="it-IT" smtClean="0"/>
              <a:t>‹N›</a:t>
            </a:fld>
            <a:endParaRPr lang="it-IT"/>
          </a:p>
        </p:txBody>
      </p:sp>
    </p:spTree>
    <p:extLst>
      <p:ext uri="{BB962C8B-B14F-4D97-AF65-F5344CB8AC3E}">
        <p14:creationId xmlns:p14="http://schemas.microsoft.com/office/powerpoint/2010/main" val="33158752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it-IT"/>
              <a:t>Fare clic per modificare lo stile del titolo dello schema</a:t>
            </a:r>
            <a:endParaRPr lang="en-US" dirty="0"/>
          </a:p>
        </p:txBody>
      </p:sp>
      <p:sp>
        <p:nvSpPr>
          <p:cNvPr id="3" name="Content Placeholder 2"/>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DC1836C4-D27D-4EC9-B591-DC1252CE897E}" type="datetime1">
              <a:rPr lang="it-IT" smtClean="0"/>
              <a:t>11/02/2021</a:t>
            </a:fld>
            <a:endParaRPr lang="it-IT"/>
          </a:p>
        </p:txBody>
      </p:sp>
      <p:sp>
        <p:nvSpPr>
          <p:cNvPr id="5" name="Footer Placeholder 4"/>
          <p:cNvSpPr>
            <a:spLocks noGrp="1"/>
          </p:cNvSpPr>
          <p:nvPr>
            <p:ph type="ftr" sz="quarter" idx="11"/>
          </p:nvPr>
        </p:nvSpPr>
        <p:spPr/>
        <p:txBody>
          <a:bodyPr/>
          <a:lstStyle/>
          <a:p>
            <a:r>
              <a:rPr lang="it-IT"/>
              <a:t>Corso di Laurea Triennale in Informatica  –  Università degli studi di Salerno</a:t>
            </a:r>
          </a:p>
        </p:txBody>
      </p:sp>
      <p:sp>
        <p:nvSpPr>
          <p:cNvPr id="6" name="Slide Number Placeholder 5"/>
          <p:cNvSpPr>
            <a:spLocks noGrp="1"/>
          </p:cNvSpPr>
          <p:nvPr>
            <p:ph type="sldNum" sz="quarter" idx="12"/>
          </p:nvPr>
        </p:nvSpPr>
        <p:spPr/>
        <p:txBody>
          <a:bodyPr/>
          <a:lstStyle/>
          <a:p>
            <a:fld id="{891715A4-BC49-4B5D-803B-8410EC72B664}" type="slidenum">
              <a:rPr lang="it-IT" smtClean="0"/>
              <a:t>‹N›</a:t>
            </a:fld>
            <a:endParaRPr lang="it-IT"/>
          </a:p>
        </p:txBody>
      </p:sp>
    </p:spTree>
    <p:extLst>
      <p:ext uri="{BB962C8B-B14F-4D97-AF65-F5344CB8AC3E}">
        <p14:creationId xmlns:p14="http://schemas.microsoft.com/office/powerpoint/2010/main" val="28423771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37F5FB40-0BA9-46DF-8D6F-EE82D3F9374A}" type="datetime1">
              <a:rPr lang="it-IT" smtClean="0"/>
              <a:t>11/02/2021</a:t>
            </a:fld>
            <a:endParaRPr lang="it-IT"/>
          </a:p>
        </p:txBody>
      </p:sp>
      <p:sp>
        <p:nvSpPr>
          <p:cNvPr id="5" name="Footer Placeholder 4"/>
          <p:cNvSpPr>
            <a:spLocks noGrp="1"/>
          </p:cNvSpPr>
          <p:nvPr>
            <p:ph type="ftr" sz="quarter" idx="11"/>
          </p:nvPr>
        </p:nvSpPr>
        <p:spPr/>
        <p:txBody>
          <a:bodyPr/>
          <a:lstStyle/>
          <a:p>
            <a:r>
              <a:rPr lang="it-IT"/>
              <a:t>Corso di Laurea Triennale in Informatica  –  Università degli studi di Salerno</a:t>
            </a:r>
          </a:p>
        </p:txBody>
      </p:sp>
      <p:sp>
        <p:nvSpPr>
          <p:cNvPr id="6" name="Slide Number Placeholder 5"/>
          <p:cNvSpPr>
            <a:spLocks noGrp="1"/>
          </p:cNvSpPr>
          <p:nvPr>
            <p:ph type="sldNum" sz="quarter" idx="12"/>
          </p:nvPr>
        </p:nvSpPr>
        <p:spPr/>
        <p:txBody>
          <a:bodyPr/>
          <a:lstStyle/>
          <a:p>
            <a:fld id="{891715A4-BC49-4B5D-803B-8410EC72B664}" type="slidenum">
              <a:rPr lang="it-IT" smtClean="0"/>
              <a:t>‹N›</a:t>
            </a:fld>
            <a:endParaRPr lang="it-IT"/>
          </a:p>
        </p:txBody>
      </p:sp>
    </p:spTree>
    <p:extLst>
      <p:ext uri="{BB962C8B-B14F-4D97-AF65-F5344CB8AC3E}">
        <p14:creationId xmlns:p14="http://schemas.microsoft.com/office/powerpoint/2010/main" val="24758905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Date Placeholder 4"/>
          <p:cNvSpPr>
            <a:spLocks noGrp="1"/>
          </p:cNvSpPr>
          <p:nvPr>
            <p:ph type="dt" sz="half" idx="10"/>
          </p:nvPr>
        </p:nvSpPr>
        <p:spPr/>
        <p:txBody>
          <a:bodyPr/>
          <a:lstStyle/>
          <a:p>
            <a:fld id="{EA8C386F-0328-4603-8692-9CD1E5FAF870}" type="datetime1">
              <a:rPr lang="it-IT" smtClean="0"/>
              <a:t>11/02/2021</a:t>
            </a:fld>
            <a:endParaRPr lang="it-IT"/>
          </a:p>
        </p:txBody>
      </p:sp>
      <p:sp>
        <p:nvSpPr>
          <p:cNvPr id="6" name="Footer Placeholder 5"/>
          <p:cNvSpPr>
            <a:spLocks noGrp="1"/>
          </p:cNvSpPr>
          <p:nvPr>
            <p:ph type="ftr" sz="quarter" idx="11"/>
          </p:nvPr>
        </p:nvSpPr>
        <p:spPr/>
        <p:txBody>
          <a:bodyPr/>
          <a:lstStyle/>
          <a:p>
            <a:r>
              <a:rPr lang="it-IT"/>
              <a:t>Corso di Laurea Triennale in Informatica  –  Università degli studi di Salerno</a:t>
            </a:r>
          </a:p>
        </p:txBody>
      </p:sp>
      <p:sp>
        <p:nvSpPr>
          <p:cNvPr id="7" name="Slide Number Placeholder 6"/>
          <p:cNvSpPr>
            <a:spLocks noGrp="1"/>
          </p:cNvSpPr>
          <p:nvPr>
            <p:ph type="sldNum" sz="quarter" idx="12"/>
          </p:nvPr>
        </p:nvSpPr>
        <p:spPr/>
        <p:txBody>
          <a:bodyPr/>
          <a:lstStyle/>
          <a:p>
            <a:fld id="{891715A4-BC49-4B5D-803B-8410EC72B664}" type="slidenum">
              <a:rPr lang="it-IT" smtClean="0"/>
              <a:t>‹N›</a:t>
            </a:fld>
            <a:endParaRPr lang="it-IT"/>
          </a:p>
        </p:txBody>
      </p:sp>
    </p:spTree>
    <p:extLst>
      <p:ext uri="{BB962C8B-B14F-4D97-AF65-F5344CB8AC3E}">
        <p14:creationId xmlns:p14="http://schemas.microsoft.com/office/powerpoint/2010/main" val="8160059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7" name="Date Placeholder 6"/>
          <p:cNvSpPr>
            <a:spLocks noGrp="1"/>
          </p:cNvSpPr>
          <p:nvPr>
            <p:ph type="dt" sz="half" idx="10"/>
          </p:nvPr>
        </p:nvSpPr>
        <p:spPr/>
        <p:txBody>
          <a:bodyPr/>
          <a:lstStyle/>
          <a:p>
            <a:fld id="{04A4A8DA-928A-4459-834B-0C539884C415}" type="datetime1">
              <a:rPr lang="it-IT" smtClean="0"/>
              <a:t>11/02/2021</a:t>
            </a:fld>
            <a:endParaRPr lang="it-IT"/>
          </a:p>
        </p:txBody>
      </p:sp>
      <p:sp>
        <p:nvSpPr>
          <p:cNvPr id="8" name="Footer Placeholder 7"/>
          <p:cNvSpPr>
            <a:spLocks noGrp="1"/>
          </p:cNvSpPr>
          <p:nvPr>
            <p:ph type="ftr" sz="quarter" idx="11"/>
          </p:nvPr>
        </p:nvSpPr>
        <p:spPr/>
        <p:txBody>
          <a:bodyPr/>
          <a:lstStyle/>
          <a:p>
            <a:r>
              <a:rPr lang="it-IT"/>
              <a:t>Corso di Laurea Triennale in Informatica  –  Università degli studi di Salerno</a:t>
            </a:r>
          </a:p>
        </p:txBody>
      </p:sp>
      <p:sp>
        <p:nvSpPr>
          <p:cNvPr id="9" name="Slide Number Placeholder 8"/>
          <p:cNvSpPr>
            <a:spLocks noGrp="1"/>
          </p:cNvSpPr>
          <p:nvPr>
            <p:ph type="sldNum" sz="quarter" idx="12"/>
          </p:nvPr>
        </p:nvSpPr>
        <p:spPr/>
        <p:txBody>
          <a:bodyPr/>
          <a:lstStyle/>
          <a:p>
            <a:fld id="{891715A4-BC49-4B5D-803B-8410EC72B664}" type="slidenum">
              <a:rPr lang="it-IT" smtClean="0"/>
              <a:t>‹N›</a:t>
            </a:fld>
            <a:endParaRPr lang="it-IT"/>
          </a:p>
        </p:txBody>
      </p:sp>
    </p:spTree>
    <p:extLst>
      <p:ext uri="{BB962C8B-B14F-4D97-AF65-F5344CB8AC3E}">
        <p14:creationId xmlns:p14="http://schemas.microsoft.com/office/powerpoint/2010/main" val="37420085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it-IT"/>
              <a:t>Fare clic per modificare lo stile del titolo dello schema</a:t>
            </a:r>
            <a:endParaRPr lang="en-US" dirty="0"/>
          </a:p>
        </p:txBody>
      </p:sp>
      <p:sp>
        <p:nvSpPr>
          <p:cNvPr id="3" name="Date Placeholder 2"/>
          <p:cNvSpPr>
            <a:spLocks noGrp="1"/>
          </p:cNvSpPr>
          <p:nvPr>
            <p:ph type="dt" sz="half" idx="10"/>
          </p:nvPr>
        </p:nvSpPr>
        <p:spPr/>
        <p:txBody>
          <a:bodyPr/>
          <a:lstStyle/>
          <a:p>
            <a:fld id="{A260B5BA-531F-49DE-A584-409AB52ECF28}" type="datetime1">
              <a:rPr lang="it-IT" smtClean="0"/>
              <a:t>11/02/2021</a:t>
            </a:fld>
            <a:endParaRPr lang="it-IT"/>
          </a:p>
        </p:txBody>
      </p:sp>
      <p:sp>
        <p:nvSpPr>
          <p:cNvPr id="4" name="Footer Placeholder 3"/>
          <p:cNvSpPr>
            <a:spLocks noGrp="1"/>
          </p:cNvSpPr>
          <p:nvPr>
            <p:ph type="ftr" sz="quarter" idx="11"/>
          </p:nvPr>
        </p:nvSpPr>
        <p:spPr/>
        <p:txBody>
          <a:bodyPr/>
          <a:lstStyle/>
          <a:p>
            <a:r>
              <a:rPr lang="it-IT"/>
              <a:t>Corso di Laurea Triennale in Informatica  –  Università degli studi di Salerno</a:t>
            </a:r>
          </a:p>
        </p:txBody>
      </p:sp>
      <p:sp>
        <p:nvSpPr>
          <p:cNvPr id="5" name="Slide Number Placeholder 4"/>
          <p:cNvSpPr>
            <a:spLocks noGrp="1"/>
          </p:cNvSpPr>
          <p:nvPr>
            <p:ph type="sldNum" sz="quarter" idx="12"/>
          </p:nvPr>
        </p:nvSpPr>
        <p:spPr/>
        <p:txBody>
          <a:bodyPr/>
          <a:lstStyle/>
          <a:p>
            <a:fld id="{891715A4-BC49-4B5D-803B-8410EC72B664}" type="slidenum">
              <a:rPr lang="it-IT" smtClean="0"/>
              <a:t>‹N›</a:t>
            </a:fld>
            <a:endParaRPr lang="it-IT"/>
          </a:p>
        </p:txBody>
      </p:sp>
    </p:spTree>
    <p:extLst>
      <p:ext uri="{BB962C8B-B14F-4D97-AF65-F5344CB8AC3E}">
        <p14:creationId xmlns:p14="http://schemas.microsoft.com/office/powerpoint/2010/main" val="30356586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8C87530-9A02-4E5D-9C5C-79DB84705AE1}" type="datetime1">
              <a:rPr lang="it-IT" smtClean="0"/>
              <a:t>11/02/2021</a:t>
            </a:fld>
            <a:endParaRPr lang="it-IT"/>
          </a:p>
        </p:txBody>
      </p:sp>
      <p:sp>
        <p:nvSpPr>
          <p:cNvPr id="3" name="Footer Placeholder 2"/>
          <p:cNvSpPr>
            <a:spLocks noGrp="1"/>
          </p:cNvSpPr>
          <p:nvPr>
            <p:ph type="ftr" sz="quarter" idx="11"/>
          </p:nvPr>
        </p:nvSpPr>
        <p:spPr/>
        <p:txBody>
          <a:bodyPr/>
          <a:lstStyle/>
          <a:p>
            <a:r>
              <a:rPr lang="it-IT"/>
              <a:t>Corso di Laurea Triennale in Informatica  –  Università degli studi di Salerno</a:t>
            </a:r>
          </a:p>
        </p:txBody>
      </p:sp>
      <p:sp>
        <p:nvSpPr>
          <p:cNvPr id="4" name="Slide Number Placeholder 3"/>
          <p:cNvSpPr>
            <a:spLocks noGrp="1"/>
          </p:cNvSpPr>
          <p:nvPr>
            <p:ph type="sldNum" sz="quarter" idx="12"/>
          </p:nvPr>
        </p:nvSpPr>
        <p:spPr/>
        <p:txBody>
          <a:bodyPr/>
          <a:lstStyle/>
          <a:p>
            <a:fld id="{891715A4-BC49-4B5D-803B-8410EC72B664}" type="slidenum">
              <a:rPr lang="it-IT" smtClean="0"/>
              <a:t>‹N›</a:t>
            </a:fld>
            <a:endParaRPr lang="it-IT"/>
          </a:p>
        </p:txBody>
      </p:sp>
    </p:spTree>
    <p:extLst>
      <p:ext uri="{BB962C8B-B14F-4D97-AF65-F5344CB8AC3E}">
        <p14:creationId xmlns:p14="http://schemas.microsoft.com/office/powerpoint/2010/main" val="6457922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it-IT"/>
              <a:t>Fare clic per modificare lo stile del titolo dello schema</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14DE46D0-6CA5-430F-9791-F212CB32B00F}" type="datetime1">
              <a:rPr lang="it-IT" smtClean="0"/>
              <a:t>11/02/2021</a:t>
            </a:fld>
            <a:endParaRPr lang="it-IT"/>
          </a:p>
        </p:txBody>
      </p:sp>
      <p:sp>
        <p:nvSpPr>
          <p:cNvPr id="6" name="Footer Placeholder 5"/>
          <p:cNvSpPr>
            <a:spLocks noGrp="1"/>
          </p:cNvSpPr>
          <p:nvPr>
            <p:ph type="ftr" sz="quarter" idx="11"/>
          </p:nvPr>
        </p:nvSpPr>
        <p:spPr/>
        <p:txBody>
          <a:bodyPr/>
          <a:lstStyle/>
          <a:p>
            <a:r>
              <a:rPr lang="it-IT"/>
              <a:t>Corso di Laurea Triennale in Informatica  –  Università degli studi di Salerno</a:t>
            </a:r>
          </a:p>
        </p:txBody>
      </p:sp>
      <p:sp>
        <p:nvSpPr>
          <p:cNvPr id="7" name="Slide Number Placeholder 6"/>
          <p:cNvSpPr>
            <a:spLocks noGrp="1"/>
          </p:cNvSpPr>
          <p:nvPr>
            <p:ph type="sldNum" sz="quarter" idx="12"/>
          </p:nvPr>
        </p:nvSpPr>
        <p:spPr/>
        <p:txBody>
          <a:bodyPr/>
          <a:lstStyle/>
          <a:p>
            <a:fld id="{891715A4-BC49-4B5D-803B-8410EC72B664}" type="slidenum">
              <a:rPr lang="it-IT" smtClean="0"/>
              <a:t>‹N›</a:t>
            </a:fld>
            <a:endParaRPr lang="it-IT"/>
          </a:p>
        </p:txBody>
      </p:sp>
    </p:spTree>
    <p:extLst>
      <p:ext uri="{BB962C8B-B14F-4D97-AF65-F5344CB8AC3E}">
        <p14:creationId xmlns:p14="http://schemas.microsoft.com/office/powerpoint/2010/main" val="3224616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it-IT"/>
              <a:t>Fare clic per modificare lo stile del titolo dello schema</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it-IT"/>
              <a:t>Fare clic sull'icona per inserire un'immagine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E6A4F08E-6671-4412-9BDE-BEF86074FF56}" type="datetime1">
              <a:rPr lang="it-IT" smtClean="0"/>
              <a:t>11/02/2021</a:t>
            </a:fld>
            <a:endParaRPr lang="it-IT"/>
          </a:p>
        </p:txBody>
      </p:sp>
      <p:sp>
        <p:nvSpPr>
          <p:cNvPr id="6" name="Footer Placeholder 5"/>
          <p:cNvSpPr>
            <a:spLocks noGrp="1"/>
          </p:cNvSpPr>
          <p:nvPr>
            <p:ph type="ftr" sz="quarter" idx="11"/>
          </p:nvPr>
        </p:nvSpPr>
        <p:spPr/>
        <p:txBody>
          <a:bodyPr/>
          <a:lstStyle/>
          <a:p>
            <a:r>
              <a:rPr lang="it-IT"/>
              <a:t>Corso di Laurea Triennale in Informatica  –  Università degli studi di Salerno</a:t>
            </a:r>
          </a:p>
        </p:txBody>
      </p:sp>
      <p:sp>
        <p:nvSpPr>
          <p:cNvPr id="7" name="Slide Number Placeholder 6"/>
          <p:cNvSpPr>
            <a:spLocks noGrp="1"/>
          </p:cNvSpPr>
          <p:nvPr>
            <p:ph type="sldNum" sz="quarter" idx="12"/>
          </p:nvPr>
        </p:nvSpPr>
        <p:spPr/>
        <p:txBody>
          <a:bodyPr/>
          <a:lstStyle/>
          <a:p>
            <a:fld id="{891715A4-BC49-4B5D-803B-8410EC72B664}" type="slidenum">
              <a:rPr lang="it-IT" smtClean="0"/>
              <a:t>‹N›</a:t>
            </a:fld>
            <a:endParaRPr lang="it-IT"/>
          </a:p>
        </p:txBody>
      </p:sp>
    </p:spTree>
    <p:extLst>
      <p:ext uri="{BB962C8B-B14F-4D97-AF65-F5344CB8AC3E}">
        <p14:creationId xmlns:p14="http://schemas.microsoft.com/office/powerpoint/2010/main" val="966271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it-IT"/>
              <a:t>Fare clic per modificare lo stile del titolo dello schema</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380B1186-9B4B-49E7-A302-3C29660304A3}" type="datetime1">
              <a:rPr lang="it-IT" smtClean="0"/>
              <a:t>11/02/2021</a:t>
            </a:fld>
            <a:endParaRPr lang="it-IT"/>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r>
              <a:rPr lang="it-IT"/>
              <a:t>Corso di Laurea Triennale in Informatica  –  Università degli studi di Salerno</a:t>
            </a:r>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891715A4-BC49-4B5D-803B-8410EC72B664}" type="slidenum">
              <a:rPr lang="it-IT" smtClean="0"/>
              <a:t>‹N›</a:t>
            </a:fld>
            <a:endParaRPr lang="it-IT"/>
          </a:p>
        </p:txBody>
      </p:sp>
    </p:spTree>
    <p:extLst>
      <p:ext uri="{BB962C8B-B14F-4D97-AF65-F5344CB8AC3E}">
        <p14:creationId xmlns:p14="http://schemas.microsoft.com/office/powerpoint/2010/main" val="1090453186"/>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50" r:id="rId3"/>
    <p:sldLayoutId id="2147483751" r:id="rId4"/>
    <p:sldLayoutId id="2147483752" r:id="rId5"/>
    <p:sldLayoutId id="2147483753" r:id="rId6"/>
    <p:sldLayoutId id="2147483754" r:id="rId7"/>
    <p:sldLayoutId id="2147483755" r:id="rId8"/>
    <p:sldLayoutId id="2147483756" r:id="rId9"/>
    <p:sldLayoutId id="2147483757" r:id="rId10"/>
    <p:sldLayoutId id="2147483758" r:id="rId11"/>
    <p:sldLayoutId id="2147483759" r:id="rId12"/>
    <p:sldLayoutId id="2147483760" r:id="rId13"/>
    <p:sldLayoutId id="2147483761" r:id="rId14"/>
    <p:sldLayoutId id="2147483762" r:id="rId15"/>
    <p:sldLayoutId id="2147483763" r:id="rId16"/>
  </p:sldLayoutIdLst>
  <p:hf hdr="0" dt="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svg"/><Relationship Id="rId7" Type="http://schemas.openxmlformats.org/officeDocument/2006/relationships/image" Target="../media/image9.svg"/><Relationship Id="rId2" Type="http://schemas.openxmlformats.org/officeDocument/2006/relationships/image" Target="../media/image4.png"/><Relationship Id="rId1" Type="http://schemas.openxmlformats.org/officeDocument/2006/relationships/slideLayout" Target="../slideLayouts/slideLayout3.xml"/><Relationship Id="rId6" Type="http://schemas.openxmlformats.org/officeDocument/2006/relationships/image" Target="../media/image8.png"/><Relationship Id="rId5" Type="http://schemas.openxmlformats.org/officeDocument/2006/relationships/image" Target="../media/image7.svg"/><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3.xml"/><Relationship Id="rId5" Type="http://schemas.openxmlformats.org/officeDocument/2006/relationships/image" Target="../media/image58.png"/><Relationship Id="rId4" Type="http://schemas.openxmlformats.org/officeDocument/2006/relationships/image" Target="../media/image57.png"/></Relationships>
</file>

<file path=ppt/slides/_rels/slide6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3" Type="http://schemas.openxmlformats.org/officeDocument/2006/relationships/image" Target="../media/image76.svg"/><Relationship Id="rId2" Type="http://schemas.openxmlformats.org/officeDocument/2006/relationships/image" Target="../media/image75.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7" name="Immagine 6" descr="Immagine che contiene testo&#10;&#10;Descrizione generata automaticamente">
            <a:extLst>
              <a:ext uri="{FF2B5EF4-FFF2-40B4-BE49-F238E27FC236}">
                <a16:creationId xmlns:a16="http://schemas.microsoft.com/office/drawing/2014/main" id="{9945CF96-644A-4883-8431-B72B174F8DF6}"/>
              </a:ext>
            </a:extLst>
          </p:cNvPr>
          <p:cNvPicPr>
            <a:picLocks noChangeAspect="1"/>
          </p:cNvPicPr>
          <p:nvPr/>
        </p:nvPicPr>
        <p:blipFill rotWithShape="1">
          <a:blip r:embed="rId2">
            <a:extLst>
              <a:ext uri="{28A0092B-C50C-407E-A947-70E740481C1C}">
                <a14:useLocalDpi xmlns:a14="http://schemas.microsoft.com/office/drawing/2010/main" val="0"/>
              </a:ext>
            </a:extLst>
          </a:blip>
          <a:srcRect t="22033" r="1" b="1"/>
          <a:stretch/>
        </p:blipFill>
        <p:spPr>
          <a:xfrm>
            <a:off x="-3393440" y="0"/>
            <a:ext cx="18973800" cy="5546557"/>
          </a:xfrm>
          <a:prstGeom prst="rect">
            <a:avLst/>
          </a:prstGeom>
        </p:spPr>
      </p:pic>
      <p:sp>
        <p:nvSpPr>
          <p:cNvPr id="9" name="Segnaposto testo 8">
            <a:extLst>
              <a:ext uri="{FF2B5EF4-FFF2-40B4-BE49-F238E27FC236}">
                <a16:creationId xmlns:a16="http://schemas.microsoft.com/office/drawing/2014/main" id="{E0F6E842-A6D5-4A47-889A-55FC543329AB}"/>
              </a:ext>
            </a:extLst>
          </p:cNvPr>
          <p:cNvSpPr>
            <a:spLocks noGrp="1"/>
          </p:cNvSpPr>
          <p:nvPr>
            <p:ph type="body" idx="1"/>
          </p:nvPr>
        </p:nvSpPr>
        <p:spPr>
          <a:xfrm>
            <a:off x="116244" y="4137217"/>
            <a:ext cx="4572987" cy="2086707"/>
          </a:xfrm>
          <a:solidFill>
            <a:schemeClr val="accent1"/>
          </a:solidFill>
        </p:spPr>
        <p:txBody>
          <a:bodyPr vert="horz" lIns="91440" tIns="45720" rIns="91440" bIns="45720" rtlCol="0">
            <a:normAutofit/>
          </a:bodyPr>
          <a:lstStyle/>
          <a:p>
            <a:pPr algn="l"/>
            <a:endParaRPr lang="en-US" dirty="0">
              <a:solidFill>
                <a:srgbClr val="FFFFFF"/>
              </a:solidFill>
            </a:endParaRPr>
          </a:p>
          <a:p>
            <a:pPr algn="l"/>
            <a:r>
              <a:rPr lang="en-US" sz="2400" dirty="0">
                <a:solidFill>
                  <a:srgbClr val="FFFFFF"/>
                </a:solidFill>
              </a:rPr>
              <a:t>Gallo Luigi</a:t>
            </a:r>
            <a:br>
              <a:rPr lang="en-US" sz="2400" dirty="0">
                <a:solidFill>
                  <a:srgbClr val="FFFFFF"/>
                </a:solidFill>
              </a:rPr>
            </a:br>
            <a:r>
              <a:rPr lang="en-US" sz="2400" dirty="0" err="1">
                <a:solidFill>
                  <a:srgbClr val="FFFFFF"/>
                </a:solidFill>
              </a:rPr>
              <a:t>Nacchia</a:t>
            </a:r>
            <a:r>
              <a:rPr lang="en-US" sz="2400" dirty="0">
                <a:solidFill>
                  <a:srgbClr val="FFFFFF"/>
                </a:solidFill>
              </a:rPr>
              <a:t> Luigi</a:t>
            </a:r>
            <a:br>
              <a:rPr lang="en-US" sz="2400" dirty="0">
                <a:solidFill>
                  <a:srgbClr val="FFFFFF"/>
                </a:solidFill>
              </a:rPr>
            </a:br>
            <a:r>
              <a:rPr lang="en-US" sz="2400" dirty="0" err="1">
                <a:solidFill>
                  <a:srgbClr val="FFFFFF"/>
                </a:solidFill>
              </a:rPr>
              <a:t>Nocerino</a:t>
            </a:r>
            <a:r>
              <a:rPr lang="en-US" sz="2400" dirty="0">
                <a:solidFill>
                  <a:srgbClr val="FFFFFF"/>
                </a:solidFill>
              </a:rPr>
              <a:t> Gaetano Giovanni</a:t>
            </a:r>
            <a:br>
              <a:rPr lang="en-US" sz="2000" dirty="0">
                <a:solidFill>
                  <a:srgbClr val="FFFFFF"/>
                </a:solidFill>
              </a:rPr>
            </a:br>
            <a:endParaRPr lang="en-US" sz="2000" dirty="0">
              <a:solidFill>
                <a:srgbClr val="FFFFFF"/>
              </a:solidFill>
            </a:endParaRPr>
          </a:p>
        </p:txBody>
      </p:sp>
      <p:sp>
        <p:nvSpPr>
          <p:cNvPr id="12" name="Segnaposto piè di pagina 11">
            <a:extLst>
              <a:ext uri="{FF2B5EF4-FFF2-40B4-BE49-F238E27FC236}">
                <a16:creationId xmlns:a16="http://schemas.microsoft.com/office/drawing/2014/main" id="{6CA8634A-319B-43C5-A891-BF50C7948F10}"/>
              </a:ext>
            </a:extLst>
          </p:cNvPr>
          <p:cNvSpPr>
            <a:spLocks noGrp="1"/>
          </p:cNvSpPr>
          <p:nvPr>
            <p:ph type="ftr" sz="quarter" idx="11"/>
          </p:nvPr>
        </p:nvSpPr>
        <p:spPr>
          <a:xfrm>
            <a:off x="116244" y="6223924"/>
            <a:ext cx="5603507" cy="557784"/>
          </a:xfrm>
        </p:spPr>
        <p:txBody>
          <a:bodyPr/>
          <a:lstStyle/>
          <a:p>
            <a:pPr algn="l"/>
            <a:r>
              <a:rPr lang="it-IT" sz="1200" dirty="0">
                <a:solidFill>
                  <a:srgbClr val="FFFFFF"/>
                </a:solidFill>
              </a:rPr>
              <a:t>Corso di Laurea Triennale in Informatica  –  Università degli Studi di Salerno</a:t>
            </a:r>
            <a:endParaRPr lang="it-IT" dirty="0"/>
          </a:p>
        </p:txBody>
      </p:sp>
      <p:sp>
        <p:nvSpPr>
          <p:cNvPr id="13" name="Segnaposto numero diapositiva 12">
            <a:extLst>
              <a:ext uri="{FF2B5EF4-FFF2-40B4-BE49-F238E27FC236}">
                <a16:creationId xmlns:a16="http://schemas.microsoft.com/office/drawing/2014/main" id="{24AD6FB6-B0CA-45A2-BB53-D07FE65C86D5}"/>
              </a:ext>
            </a:extLst>
          </p:cNvPr>
          <p:cNvSpPr>
            <a:spLocks noGrp="1"/>
          </p:cNvSpPr>
          <p:nvPr>
            <p:ph type="sldNum" sz="quarter" idx="12"/>
          </p:nvPr>
        </p:nvSpPr>
        <p:spPr/>
        <p:txBody>
          <a:bodyPr/>
          <a:lstStyle/>
          <a:p>
            <a:fld id="{891715A4-BC49-4B5D-803B-8410EC72B664}" type="slidenum">
              <a:rPr lang="it-IT" smtClean="0"/>
              <a:t>1</a:t>
            </a:fld>
            <a:endParaRPr lang="it-IT"/>
          </a:p>
        </p:txBody>
      </p:sp>
    </p:spTree>
    <p:extLst>
      <p:ext uri="{BB962C8B-B14F-4D97-AF65-F5344CB8AC3E}">
        <p14:creationId xmlns:p14="http://schemas.microsoft.com/office/powerpoint/2010/main" val="26961698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AF81497-04E8-4BC9-BAAB-6AEECCF88B29}"/>
              </a:ext>
            </a:extLst>
          </p:cNvPr>
          <p:cNvSpPr>
            <a:spLocks noGrp="1"/>
          </p:cNvSpPr>
          <p:nvPr>
            <p:ph type="title"/>
          </p:nvPr>
        </p:nvSpPr>
        <p:spPr>
          <a:xfrm>
            <a:off x="208705" y="320040"/>
            <a:ext cx="8596668" cy="1327649"/>
          </a:xfrm>
        </p:spPr>
        <p:txBody>
          <a:bodyPr>
            <a:normAutofit fontScale="90000"/>
          </a:bodyPr>
          <a:lstStyle/>
          <a:p>
            <a:r>
              <a:rPr lang="it-IT" sz="4000" b="1" dirty="0">
                <a:latin typeface="Gill Sans Nova" panose="020B0602020104020203" pitchFamily="34" charset="0"/>
              </a:rPr>
              <a:t>SCENARIO D’ESEMPIO </a:t>
            </a:r>
            <a:br>
              <a:rPr lang="it-IT" sz="4000" b="1" dirty="0">
                <a:latin typeface="Gill Sans Nova" panose="020B0602020104020203" pitchFamily="34" charset="0"/>
              </a:rPr>
            </a:br>
            <a:r>
              <a:rPr lang="it-IT" sz="4000" b="1" dirty="0">
                <a:latin typeface="Gill Sans Nova" panose="020B0602020104020203" pitchFamily="34" charset="0"/>
              </a:rPr>
              <a:t>«UTENTE EFFETTUA UN ORDINE»</a:t>
            </a:r>
            <a:endParaRPr lang="it-IT" dirty="0"/>
          </a:p>
        </p:txBody>
      </p:sp>
      <p:sp>
        <p:nvSpPr>
          <p:cNvPr id="4" name="Segnaposto piè di pagina 3">
            <a:extLst>
              <a:ext uri="{FF2B5EF4-FFF2-40B4-BE49-F238E27FC236}">
                <a16:creationId xmlns:a16="http://schemas.microsoft.com/office/drawing/2014/main" id="{B28C3304-CAFD-4858-8653-7831CBDD5F5F}"/>
              </a:ext>
            </a:extLst>
          </p:cNvPr>
          <p:cNvSpPr>
            <a:spLocks noGrp="1"/>
          </p:cNvSpPr>
          <p:nvPr>
            <p:ph type="ftr" sz="quarter" idx="11"/>
          </p:nvPr>
        </p:nvSpPr>
        <p:spPr/>
        <p:txBody>
          <a:bodyPr/>
          <a:lstStyle/>
          <a:p>
            <a:r>
              <a:rPr lang="it-IT"/>
              <a:t>Corso di Laurea Triennale in Informatica  –  Università degli studi di Salerno</a:t>
            </a:r>
          </a:p>
        </p:txBody>
      </p:sp>
      <p:sp>
        <p:nvSpPr>
          <p:cNvPr id="5" name="Segnaposto numero diapositiva 4">
            <a:extLst>
              <a:ext uri="{FF2B5EF4-FFF2-40B4-BE49-F238E27FC236}">
                <a16:creationId xmlns:a16="http://schemas.microsoft.com/office/drawing/2014/main" id="{4261ECA4-C5B0-4E64-AFC3-3A501CD57C4A}"/>
              </a:ext>
            </a:extLst>
          </p:cNvPr>
          <p:cNvSpPr>
            <a:spLocks noGrp="1"/>
          </p:cNvSpPr>
          <p:nvPr>
            <p:ph type="sldNum" sz="quarter" idx="12"/>
          </p:nvPr>
        </p:nvSpPr>
        <p:spPr/>
        <p:txBody>
          <a:bodyPr/>
          <a:lstStyle/>
          <a:p>
            <a:fld id="{891715A4-BC49-4B5D-803B-8410EC72B664}" type="slidenum">
              <a:rPr lang="it-IT" smtClean="0"/>
              <a:t>10</a:t>
            </a:fld>
            <a:endParaRPr lang="it-IT"/>
          </a:p>
        </p:txBody>
      </p:sp>
      <p:pic>
        <p:nvPicPr>
          <p:cNvPr id="9" name="Immagine 8" descr="Immagine che contiene testo&#10;&#10;Descrizione generata automaticamente">
            <a:extLst>
              <a:ext uri="{FF2B5EF4-FFF2-40B4-BE49-F238E27FC236}">
                <a16:creationId xmlns:a16="http://schemas.microsoft.com/office/drawing/2014/main" id="{AB826008-8F42-42AE-9F0A-B3786DAE13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3323" y="1982838"/>
            <a:ext cx="8116433" cy="3829584"/>
          </a:xfrm>
          <a:prstGeom prst="rect">
            <a:avLst/>
          </a:prstGeom>
        </p:spPr>
      </p:pic>
    </p:spTree>
    <p:extLst>
      <p:ext uri="{BB962C8B-B14F-4D97-AF65-F5344CB8AC3E}">
        <p14:creationId xmlns:p14="http://schemas.microsoft.com/office/powerpoint/2010/main" val="24304520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F97E74D-39FE-40C8-8280-D7FA3A300997}"/>
              </a:ext>
            </a:extLst>
          </p:cNvPr>
          <p:cNvSpPr>
            <a:spLocks noGrp="1"/>
          </p:cNvSpPr>
          <p:nvPr>
            <p:ph type="title"/>
          </p:nvPr>
        </p:nvSpPr>
        <p:spPr>
          <a:xfrm>
            <a:off x="242995" y="186267"/>
            <a:ext cx="8596668" cy="1826581"/>
          </a:xfrm>
        </p:spPr>
        <p:txBody>
          <a:bodyPr>
            <a:normAutofit fontScale="90000"/>
          </a:bodyPr>
          <a:lstStyle/>
          <a:p>
            <a:r>
              <a:rPr lang="it-IT" sz="4000" b="1" dirty="0">
                <a:latin typeface="Gill Sans Nova" panose="020B0602020104020203" pitchFamily="34" charset="0"/>
              </a:rPr>
              <a:t>SCENARIO D’ESEMPIO </a:t>
            </a:r>
            <a:br>
              <a:rPr lang="it-IT" sz="4000" b="1" dirty="0">
                <a:latin typeface="Gill Sans Nova" panose="020B0602020104020203" pitchFamily="34" charset="0"/>
              </a:rPr>
            </a:br>
            <a:r>
              <a:rPr lang="it-IT" sz="4000" b="1" dirty="0">
                <a:latin typeface="Gill Sans Nova" panose="020B0602020104020203" pitchFamily="34" charset="0"/>
              </a:rPr>
              <a:t>«VENDITORE AGGIUNGE UN PRODOTTO»</a:t>
            </a:r>
            <a:endParaRPr lang="it-IT" dirty="0"/>
          </a:p>
        </p:txBody>
      </p:sp>
      <p:sp>
        <p:nvSpPr>
          <p:cNvPr id="4" name="Segnaposto piè di pagina 3">
            <a:extLst>
              <a:ext uri="{FF2B5EF4-FFF2-40B4-BE49-F238E27FC236}">
                <a16:creationId xmlns:a16="http://schemas.microsoft.com/office/drawing/2014/main" id="{179B9EA7-7DCC-4984-82DA-6190DB2973EB}"/>
              </a:ext>
            </a:extLst>
          </p:cNvPr>
          <p:cNvSpPr>
            <a:spLocks noGrp="1"/>
          </p:cNvSpPr>
          <p:nvPr>
            <p:ph type="ftr" sz="quarter" idx="11"/>
          </p:nvPr>
        </p:nvSpPr>
        <p:spPr/>
        <p:txBody>
          <a:bodyPr/>
          <a:lstStyle/>
          <a:p>
            <a:r>
              <a:rPr lang="it-IT"/>
              <a:t>Corso di Laurea Triennale in Informatica  –  Università degli studi di Salerno</a:t>
            </a:r>
          </a:p>
        </p:txBody>
      </p:sp>
      <p:sp>
        <p:nvSpPr>
          <p:cNvPr id="5" name="Segnaposto numero diapositiva 4">
            <a:extLst>
              <a:ext uri="{FF2B5EF4-FFF2-40B4-BE49-F238E27FC236}">
                <a16:creationId xmlns:a16="http://schemas.microsoft.com/office/drawing/2014/main" id="{5103806E-FF30-44F5-A98B-8395D6BF2B19}"/>
              </a:ext>
            </a:extLst>
          </p:cNvPr>
          <p:cNvSpPr>
            <a:spLocks noGrp="1"/>
          </p:cNvSpPr>
          <p:nvPr>
            <p:ph type="sldNum" sz="quarter" idx="12"/>
          </p:nvPr>
        </p:nvSpPr>
        <p:spPr/>
        <p:txBody>
          <a:bodyPr/>
          <a:lstStyle/>
          <a:p>
            <a:fld id="{891715A4-BC49-4B5D-803B-8410EC72B664}" type="slidenum">
              <a:rPr lang="it-IT" smtClean="0"/>
              <a:t>11</a:t>
            </a:fld>
            <a:endParaRPr lang="it-IT"/>
          </a:p>
        </p:txBody>
      </p:sp>
      <p:pic>
        <p:nvPicPr>
          <p:cNvPr id="7" name="Immagine 6" descr="Immagine che contiene testo&#10;&#10;Descrizione generata automaticamente">
            <a:extLst>
              <a:ext uri="{FF2B5EF4-FFF2-40B4-BE49-F238E27FC236}">
                <a16:creationId xmlns:a16="http://schemas.microsoft.com/office/drawing/2014/main" id="{46568166-E454-49E7-9297-8CB64EA668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2416" y="2078596"/>
            <a:ext cx="7004294" cy="3953903"/>
          </a:xfrm>
          <a:prstGeom prst="rect">
            <a:avLst/>
          </a:prstGeom>
        </p:spPr>
      </p:pic>
    </p:spTree>
    <p:extLst>
      <p:ext uri="{BB962C8B-B14F-4D97-AF65-F5344CB8AC3E}">
        <p14:creationId xmlns:p14="http://schemas.microsoft.com/office/powerpoint/2010/main" val="37929058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C1BA8F2-610C-4FD0-81A4-F6E733A8207C}"/>
              </a:ext>
            </a:extLst>
          </p:cNvPr>
          <p:cNvSpPr>
            <a:spLocks noGrp="1"/>
          </p:cNvSpPr>
          <p:nvPr>
            <p:ph type="title"/>
          </p:nvPr>
        </p:nvSpPr>
        <p:spPr>
          <a:xfrm>
            <a:off x="208705" y="277707"/>
            <a:ext cx="8596668" cy="1826581"/>
          </a:xfrm>
        </p:spPr>
        <p:txBody>
          <a:bodyPr>
            <a:normAutofit fontScale="90000"/>
          </a:bodyPr>
          <a:lstStyle/>
          <a:p>
            <a:r>
              <a:rPr lang="it-IT" sz="4000" b="1" dirty="0">
                <a:latin typeface="Gill Sans Nova" panose="020B0602020104020203" pitchFamily="34" charset="0"/>
              </a:rPr>
              <a:t>SCENARIO D’ESEMPIO </a:t>
            </a:r>
            <a:br>
              <a:rPr lang="it-IT" sz="4000" b="1" dirty="0">
                <a:latin typeface="Gill Sans Nova" panose="020B0602020104020203" pitchFamily="34" charset="0"/>
              </a:rPr>
            </a:br>
            <a:r>
              <a:rPr lang="it-IT" sz="4000" b="1" dirty="0">
                <a:latin typeface="Gill Sans Nova" panose="020B0602020104020203" pitchFamily="34" charset="0"/>
              </a:rPr>
              <a:t>«VENDITORE MODIFICA UN PRODOTTO»</a:t>
            </a:r>
            <a:endParaRPr lang="it-IT" dirty="0"/>
          </a:p>
        </p:txBody>
      </p:sp>
      <p:sp>
        <p:nvSpPr>
          <p:cNvPr id="4" name="Segnaposto piè di pagina 3">
            <a:extLst>
              <a:ext uri="{FF2B5EF4-FFF2-40B4-BE49-F238E27FC236}">
                <a16:creationId xmlns:a16="http://schemas.microsoft.com/office/drawing/2014/main" id="{46673E2F-5806-4D83-8651-9A3FCF799C6C}"/>
              </a:ext>
            </a:extLst>
          </p:cNvPr>
          <p:cNvSpPr>
            <a:spLocks noGrp="1"/>
          </p:cNvSpPr>
          <p:nvPr>
            <p:ph type="ftr" sz="quarter" idx="11"/>
          </p:nvPr>
        </p:nvSpPr>
        <p:spPr/>
        <p:txBody>
          <a:bodyPr/>
          <a:lstStyle/>
          <a:p>
            <a:r>
              <a:rPr lang="it-IT"/>
              <a:t>Corso di Laurea Triennale in Informatica  –  Università degli studi di Salerno</a:t>
            </a:r>
          </a:p>
        </p:txBody>
      </p:sp>
      <p:sp>
        <p:nvSpPr>
          <p:cNvPr id="5" name="Segnaposto numero diapositiva 4">
            <a:extLst>
              <a:ext uri="{FF2B5EF4-FFF2-40B4-BE49-F238E27FC236}">
                <a16:creationId xmlns:a16="http://schemas.microsoft.com/office/drawing/2014/main" id="{61B0B973-4961-487E-9BD6-F9271664A8AB}"/>
              </a:ext>
            </a:extLst>
          </p:cNvPr>
          <p:cNvSpPr>
            <a:spLocks noGrp="1"/>
          </p:cNvSpPr>
          <p:nvPr>
            <p:ph type="sldNum" sz="quarter" idx="12"/>
          </p:nvPr>
        </p:nvSpPr>
        <p:spPr/>
        <p:txBody>
          <a:bodyPr/>
          <a:lstStyle/>
          <a:p>
            <a:fld id="{891715A4-BC49-4B5D-803B-8410EC72B664}" type="slidenum">
              <a:rPr lang="it-IT" smtClean="0"/>
              <a:t>12</a:t>
            </a:fld>
            <a:endParaRPr lang="it-IT"/>
          </a:p>
        </p:txBody>
      </p:sp>
      <p:pic>
        <p:nvPicPr>
          <p:cNvPr id="7" name="Immagine 6" descr="Immagine che contiene testo&#10;&#10;Descrizione generata automaticamente">
            <a:extLst>
              <a:ext uri="{FF2B5EF4-FFF2-40B4-BE49-F238E27FC236}">
                <a16:creationId xmlns:a16="http://schemas.microsoft.com/office/drawing/2014/main" id="{49958992-C4B7-4E54-BC98-D71B7465E2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8087" y="2435330"/>
            <a:ext cx="8106906" cy="3038899"/>
          </a:xfrm>
          <a:prstGeom prst="rect">
            <a:avLst/>
          </a:prstGeom>
        </p:spPr>
      </p:pic>
    </p:spTree>
    <p:extLst>
      <p:ext uri="{BB962C8B-B14F-4D97-AF65-F5344CB8AC3E}">
        <p14:creationId xmlns:p14="http://schemas.microsoft.com/office/powerpoint/2010/main" val="39008280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1EB943B-0D89-4321-80BC-C37F17A41EB0}"/>
              </a:ext>
            </a:extLst>
          </p:cNvPr>
          <p:cNvSpPr>
            <a:spLocks noGrp="1"/>
          </p:cNvSpPr>
          <p:nvPr>
            <p:ph type="title"/>
          </p:nvPr>
        </p:nvSpPr>
        <p:spPr>
          <a:xfrm>
            <a:off x="185845" y="171450"/>
            <a:ext cx="8596668" cy="1372768"/>
          </a:xfrm>
        </p:spPr>
        <p:txBody>
          <a:bodyPr>
            <a:normAutofit fontScale="90000"/>
          </a:bodyPr>
          <a:lstStyle/>
          <a:p>
            <a:r>
              <a:rPr lang="it-IT" sz="4000" b="1" dirty="0">
                <a:latin typeface="Gill Sans Nova" panose="020B0602020104020203" pitchFamily="34" charset="0"/>
              </a:rPr>
              <a:t>SCENARIO D’ESEMPIO </a:t>
            </a:r>
            <a:br>
              <a:rPr lang="it-IT" sz="4000" b="1" dirty="0">
                <a:latin typeface="Gill Sans Nova" panose="020B0602020104020203" pitchFamily="34" charset="0"/>
              </a:rPr>
            </a:br>
            <a:r>
              <a:rPr lang="it-IT" sz="4000" b="1" dirty="0">
                <a:latin typeface="Gill Sans Nova" panose="020B0602020104020203" pitchFamily="34" charset="0"/>
              </a:rPr>
              <a:t>«VENDITORE EVADE UN ORDINE»</a:t>
            </a:r>
            <a:endParaRPr lang="it-IT" dirty="0"/>
          </a:p>
        </p:txBody>
      </p:sp>
      <p:sp>
        <p:nvSpPr>
          <p:cNvPr id="4" name="Segnaposto piè di pagina 3">
            <a:extLst>
              <a:ext uri="{FF2B5EF4-FFF2-40B4-BE49-F238E27FC236}">
                <a16:creationId xmlns:a16="http://schemas.microsoft.com/office/drawing/2014/main" id="{99D0E98C-27B3-4980-B7A6-2C1BD3C345B6}"/>
              </a:ext>
            </a:extLst>
          </p:cNvPr>
          <p:cNvSpPr>
            <a:spLocks noGrp="1"/>
          </p:cNvSpPr>
          <p:nvPr>
            <p:ph type="ftr" sz="quarter" idx="11"/>
          </p:nvPr>
        </p:nvSpPr>
        <p:spPr/>
        <p:txBody>
          <a:bodyPr/>
          <a:lstStyle/>
          <a:p>
            <a:r>
              <a:rPr lang="it-IT"/>
              <a:t>Corso di Laurea Triennale in Informatica  –  Università degli studi di Salerno</a:t>
            </a:r>
          </a:p>
        </p:txBody>
      </p:sp>
      <p:sp>
        <p:nvSpPr>
          <p:cNvPr id="5" name="Segnaposto numero diapositiva 4">
            <a:extLst>
              <a:ext uri="{FF2B5EF4-FFF2-40B4-BE49-F238E27FC236}">
                <a16:creationId xmlns:a16="http://schemas.microsoft.com/office/drawing/2014/main" id="{D118B1F1-0AFF-4A05-9196-0B98094060BE}"/>
              </a:ext>
            </a:extLst>
          </p:cNvPr>
          <p:cNvSpPr>
            <a:spLocks noGrp="1"/>
          </p:cNvSpPr>
          <p:nvPr>
            <p:ph type="sldNum" sz="quarter" idx="12"/>
          </p:nvPr>
        </p:nvSpPr>
        <p:spPr/>
        <p:txBody>
          <a:bodyPr/>
          <a:lstStyle/>
          <a:p>
            <a:fld id="{891715A4-BC49-4B5D-803B-8410EC72B664}" type="slidenum">
              <a:rPr lang="it-IT" smtClean="0"/>
              <a:t>13</a:t>
            </a:fld>
            <a:endParaRPr lang="it-IT"/>
          </a:p>
        </p:txBody>
      </p:sp>
      <p:pic>
        <p:nvPicPr>
          <p:cNvPr id="7" name="Immagine 6" descr="Immagine che contiene testo&#10;&#10;Descrizione generata automaticamente">
            <a:extLst>
              <a:ext uri="{FF2B5EF4-FFF2-40B4-BE49-F238E27FC236}">
                <a16:creationId xmlns:a16="http://schemas.microsoft.com/office/drawing/2014/main" id="{3458BFDD-671B-456E-BECD-52045F1DA3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1853" y="2068831"/>
            <a:ext cx="9100608" cy="2702410"/>
          </a:xfrm>
          <a:prstGeom prst="rect">
            <a:avLst/>
          </a:prstGeom>
        </p:spPr>
      </p:pic>
    </p:spTree>
    <p:extLst>
      <p:ext uri="{BB962C8B-B14F-4D97-AF65-F5344CB8AC3E}">
        <p14:creationId xmlns:p14="http://schemas.microsoft.com/office/powerpoint/2010/main" val="41416603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2201103-61A2-435B-A594-48151D787312}"/>
              </a:ext>
            </a:extLst>
          </p:cNvPr>
          <p:cNvSpPr>
            <a:spLocks noGrp="1"/>
          </p:cNvSpPr>
          <p:nvPr>
            <p:ph type="title"/>
          </p:nvPr>
        </p:nvSpPr>
        <p:spPr>
          <a:xfrm>
            <a:off x="141986" y="1455821"/>
            <a:ext cx="8938338" cy="2899454"/>
          </a:xfrm>
        </p:spPr>
        <p:txBody>
          <a:bodyPr>
            <a:noAutofit/>
          </a:bodyPr>
          <a:lstStyle/>
          <a:p>
            <a:r>
              <a:rPr lang="it-IT" sz="9600" b="1" dirty="0">
                <a:latin typeface="Gill Sans Nova" panose="020B0602020104020203" pitchFamily="34" charset="0"/>
              </a:rPr>
              <a:t>CASI D’USO VENDITORE</a:t>
            </a:r>
          </a:p>
        </p:txBody>
      </p:sp>
      <p:sp>
        <p:nvSpPr>
          <p:cNvPr id="3" name="Segnaposto testo 2">
            <a:extLst>
              <a:ext uri="{FF2B5EF4-FFF2-40B4-BE49-F238E27FC236}">
                <a16:creationId xmlns:a16="http://schemas.microsoft.com/office/drawing/2014/main" id="{522E14F9-F475-4D08-9D41-840648FD8C8B}"/>
              </a:ext>
            </a:extLst>
          </p:cNvPr>
          <p:cNvSpPr>
            <a:spLocks noGrp="1"/>
          </p:cNvSpPr>
          <p:nvPr>
            <p:ph type="body" idx="1"/>
          </p:nvPr>
        </p:nvSpPr>
        <p:spPr>
          <a:xfrm>
            <a:off x="335664" y="4487624"/>
            <a:ext cx="8938338" cy="601423"/>
          </a:xfrm>
        </p:spPr>
        <p:txBody>
          <a:bodyPr>
            <a:normAutofit/>
          </a:bodyPr>
          <a:lstStyle/>
          <a:p>
            <a:r>
              <a:rPr lang="it-IT" sz="1600" i="1" dirty="0"/>
              <a:t>«I casi d’uso rappresentano la descrizione di una funzione del sistema dal punto di vista dell’attore.»</a:t>
            </a:r>
          </a:p>
          <a:p>
            <a:endParaRPr lang="it-IT" dirty="0"/>
          </a:p>
        </p:txBody>
      </p:sp>
      <p:sp>
        <p:nvSpPr>
          <p:cNvPr id="4" name="Segnaposto piè di pagina 3">
            <a:extLst>
              <a:ext uri="{FF2B5EF4-FFF2-40B4-BE49-F238E27FC236}">
                <a16:creationId xmlns:a16="http://schemas.microsoft.com/office/drawing/2014/main" id="{63651743-5935-4692-B2A4-C3FC8095819A}"/>
              </a:ext>
            </a:extLst>
          </p:cNvPr>
          <p:cNvSpPr>
            <a:spLocks noGrp="1"/>
          </p:cNvSpPr>
          <p:nvPr>
            <p:ph type="ftr" sz="quarter" idx="11"/>
          </p:nvPr>
        </p:nvSpPr>
        <p:spPr/>
        <p:txBody>
          <a:bodyPr/>
          <a:lstStyle/>
          <a:p>
            <a:r>
              <a:rPr lang="it-IT"/>
              <a:t>Corso di Laurea Triennale in Informatica  –  Università degli studi di Salerno</a:t>
            </a:r>
          </a:p>
        </p:txBody>
      </p:sp>
      <p:sp>
        <p:nvSpPr>
          <p:cNvPr id="5" name="Segnaposto numero diapositiva 4">
            <a:extLst>
              <a:ext uri="{FF2B5EF4-FFF2-40B4-BE49-F238E27FC236}">
                <a16:creationId xmlns:a16="http://schemas.microsoft.com/office/drawing/2014/main" id="{1269F341-14ED-499B-803C-4233F991F892}"/>
              </a:ext>
            </a:extLst>
          </p:cNvPr>
          <p:cNvSpPr>
            <a:spLocks noGrp="1"/>
          </p:cNvSpPr>
          <p:nvPr>
            <p:ph type="sldNum" sz="quarter" idx="12"/>
          </p:nvPr>
        </p:nvSpPr>
        <p:spPr/>
        <p:txBody>
          <a:bodyPr/>
          <a:lstStyle/>
          <a:p>
            <a:fld id="{891715A4-BC49-4B5D-803B-8410EC72B664}" type="slidenum">
              <a:rPr lang="it-IT" smtClean="0"/>
              <a:t>14</a:t>
            </a:fld>
            <a:endParaRPr lang="it-IT"/>
          </a:p>
        </p:txBody>
      </p:sp>
    </p:spTree>
    <p:extLst>
      <p:ext uri="{BB962C8B-B14F-4D97-AF65-F5344CB8AC3E}">
        <p14:creationId xmlns:p14="http://schemas.microsoft.com/office/powerpoint/2010/main" val="40376610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piè di pagina 3">
            <a:extLst>
              <a:ext uri="{FF2B5EF4-FFF2-40B4-BE49-F238E27FC236}">
                <a16:creationId xmlns:a16="http://schemas.microsoft.com/office/drawing/2014/main" id="{45152506-33F2-4419-BB9F-F2E8E29B425E}"/>
              </a:ext>
            </a:extLst>
          </p:cNvPr>
          <p:cNvSpPr>
            <a:spLocks noGrp="1"/>
          </p:cNvSpPr>
          <p:nvPr>
            <p:ph type="ftr" sz="quarter" idx="11"/>
          </p:nvPr>
        </p:nvSpPr>
        <p:spPr/>
        <p:txBody>
          <a:bodyPr/>
          <a:lstStyle/>
          <a:p>
            <a:r>
              <a:rPr lang="it-IT"/>
              <a:t>Corso di Laurea Triennale in Informatica  –  Università degli studi di Salerno</a:t>
            </a:r>
          </a:p>
        </p:txBody>
      </p:sp>
      <p:sp>
        <p:nvSpPr>
          <p:cNvPr id="5" name="Segnaposto numero diapositiva 4">
            <a:extLst>
              <a:ext uri="{FF2B5EF4-FFF2-40B4-BE49-F238E27FC236}">
                <a16:creationId xmlns:a16="http://schemas.microsoft.com/office/drawing/2014/main" id="{72C98F05-7076-4CDA-B0A6-A69EA3D9595D}"/>
              </a:ext>
            </a:extLst>
          </p:cNvPr>
          <p:cNvSpPr>
            <a:spLocks noGrp="1"/>
          </p:cNvSpPr>
          <p:nvPr>
            <p:ph type="sldNum" sz="quarter" idx="12"/>
          </p:nvPr>
        </p:nvSpPr>
        <p:spPr/>
        <p:txBody>
          <a:bodyPr/>
          <a:lstStyle/>
          <a:p>
            <a:fld id="{891715A4-BC49-4B5D-803B-8410EC72B664}" type="slidenum">
              <a:rPr lang="it-IT" smtClean="0"/>
              <a:t>15</a:t>
            </a:fld>
            <a:endParaRPr lang="it-IT"/>
          </a:p>
        </p:txBody>
      </p:sp>
      <p:pic>
        <p:nvPicPr>
          <p:cNvPr id="15" name="Immagine 14" descr="Immagine che contiene tavolo&#10;&#10;Descrizione generata automaticamente">
            <a:extLst>
              <a:ext uri="{FF2B5EF4-FFF2-40B4-BE49-F238E27FC236}">
                <a16:creationId xmlns:a16="http://schemas.microsoft.com/office/drawing/2014/main" id="{1D924452-6D9B-4949-A6B1-DA62CE9B1D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2954" y="30248"/>
            <a:ext cx="6649378" cy="6011114"/>
          </a:xfrm>
          <a:prstGeom prst="rect">
            <a:avLst/>
          </a:prstGeom>
        </p:spPr>
      </p:pic>
    </p:spTree>
    <p:extLst>
      <p:ext uri="{BB962C8B-B14F-4D97-AF65-F5344CB8AC3E}">
        <p14:creationId xmlns:p14="http://schemas.microsoft.com/office/powerpoint/2010/main" val="42932767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piè di pagina 3">
            <a:extLst>
              <a:ext uri="{FF2B5EF4-FFF2-40B4-BE49-F238E27FC236}">
                <a16:creationId xmlns:a16="http://schemas.microsoft.com/office/drawing/2014/main" id="{FAEB3E20-230B-4145-B444-D96804405424}"/>
              </a:ext>
            </a:extLst>
          </p:cNvPr>
          <p:cNvSpPr>
            <a:spLocks noGrp="1"/>
          </p:cNvSpPr>
          <p:nvPr>
            <p:ph type="ftr" sz="quarter" idx="11"/>
          </p:nvPr>
        </p:nvSpPr>
        <p:spPr/>
        <p:txBody>
          <a:bodyPr/>
          <a:lstStyle/>
          <a:p>
            <a:r>
              <a:rPr lang="it-IT"/>
              <a:t>Corso di Laurea Triennale in Informatica  –  Università degli studi di Salerno</a:t>
            </a:r>
          </a:p>
        </p:txBody>
      </p:sp>
      <p:sp>
        <p:nvSpPr>
          <p:cNvPr id="5" name="Segnaposto numero diapositiva 4">
            <a:extLst>
              <a:ext uri="{FF2B5EF4-FFF2-40B4-BE49-F238E27FC236}">
                <a16:creationId xmlns:a16="http://schemas.microsoft.com/office/drawing/2014/main" id="{CEEF87F4-BD4C-42E1-B1A0-42204EC461BE}"/>
              </a:ext>
            </a:extLst>
          </p:cNvPr>
          <p:cNvSpPr>
            <a:spLocks noGrp="1"/>
          </p:cNvSpPr>
          <p:nvPr>
            <p:ph type="sldNum" sz="quarter" idx="12"/>
          </p:nvPr>
        </p:nvSpPr>
        <p:spPr/>
        <p:txBody>
          <a:bodyPr/>
          <a:lstStyle/>
          <a:p>
            <a:fld id="{891715A4-BC49-4B5D-803B-8410EC72B664}" type="slidenum">
              <a:rPr lang="it-IT" smtClean="0"/>
              <a:t>16</a:t>
            </a:fld>
            <a:endParaRPr lang="it-IT"/>
          </a:p>
        </p:txBody>
      </p:sp>
      <p:pic>
        <p:nvPicPr>
          <p:cNvPr id="7" name="Immagine 6" descr="Immagine che contiene tavolo&#10;&#10;Descrizione generata automaticamente">
            <a:extLst>
              <a:ext uri="{FF2B5EF4-FFF2-40B4-BE49-F238E27FC236}">
                <a16:creationId xmlns:a16="http://schemas.microsoft.com/office/drawing/2014/main" id="{0684833E-DF45-4F8C-BE35-92ABEDCE41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78904" y="125505"/>
            <a:ext cx="5807470" cy="5963984"/>
          </a:xfrm>
          <a:prstGeom prst="rect">
            <a:avLst/>
          </a:prstGeom>
        </p:spPr>
      </p:pic>
    </p:spTree>
    <p:extLst>
      <p:ext uri="{BB962C8B-B14F-4D97-AF65-F5344CB8AC3E}">
        <p14:creationId xmlns:p14="http://schemas.microsoft.com/office/powerpoint/2010/main" val="11030191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piè di pagina 3">
            <a:extLst>
              <a:ext uri="{FF2B5EF4-FFF2-40B4-BE49-F238E27FC236}">
                <a16:creationId xmlns:a16="http://schemas.microsoft.com/office/drawing/2014/main" id="{3625D1E8-7B51-4DE9-915E-A03983FC4997}"/>
              </a:ext>
            </a:extLst>
          </p:cNvPr>
          <p:cNvSpPr>
            <a:spLocks noGrp="1"/>
          </p:cNvSpPr>
          <p:nvPr>
            <p:ph type="ftr" sz="quarter" idx="11"/>
          </p:nvPr>
        </p:nvSpPr>
        <p:spPr/>
        <p:txBody>
          <a:bodyPr/>
          <a:lstStyle/>
          <a:p>
            <a:r>
              <a:rPr lang="it-IT"/>
              <a:t>Corso di Laurea Triennale in Informatica  –  Università degli studi di Salerno</a:t>
            </a:r>
          </a:p>
        </p:txBody>
      </p:sp>
      <p:sp>
        <p:nvSpPr>
          <p:cNvPr id="5" name="Segnaposto numero diapositiva 4">
            <a:extLst>
              <a:ext uri="{FF2B5EF4-FFF2-40B4-BE49-F238E27FC236}">
                <a16:creationId xmlns:a16="http://schemas.microsoft.com/office/drawing/2014/main" id="{9892E545-C1E5-43EB-8CE6-F0C1325D80F6}"/>
              </a:ext>
            </a:extLst>
          </p:cNvPr>
          <p:cNvSpPr>
            <a:spLocks noGrp="1"/>
          </p:cNvSpPr>
          <p:nvPr>
            <p:ph type="sldNum" sz="quarter" idx="12"/>
          </p:nvPr>
        </p:nvSpPr>
        <p:spPr/>
        <p:txBody>
          <a:bodyPr/>
          <a:lstStyle/>
          <a:p>
            <a:fld id="{891715A4-BC49-4B5D-803B-8410EC72B664}" type="slidenum">
              <a:rPr lang="it-IT" smtClean="0"/>
              <a:t>17</a:t>
            </a:fld>
            <a:endParaRPr lang="it-IT"/>
          </a:p>
        </p:txBody>
      </p:sp>
      <p:pic>
        <p:nvPicPr>
          <p:cNvPr id="7" name="Immagine 6" descr="Immagine che contiene tavolo&#10;&#10;Descrizione generata automaticamente">
            <a:extLst>
              <a:ext uri="{FF2B5EF4-FFF2-40B4-BE49-F238E27FC236}">
                <a16:creationId xmlns:a16="http://schemas.microsoft.com/office/drawing/2014/main" id="{D14C0486-A51C-406D-AD65-17A38E7338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78164" y="96932"/>
            <a:ext cx="6754168" cy="5944430"/>
          </a:xfrm>
          <a:prstGeom prst="rect">
            <a:avLst/>
          </a:prstGeom>
        </p:spPr>
      </p:pic>
    </p:spTree>
    <p:extLst>
      <p:ext uri="{BB962C8B-B14F-4D97-AF65-F5344CB8AC3E}">
        <p14:creationId xmlns:p14="http://schemas.microsoft.com/office/powerpoint/2010/main" val="27788119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8D00254-9787-4976-926B-C685C68F5B33}"/>
              </a:ext>
            </a:extLst>
          </p:cNvPr>
          <p:cNvSpPr>
            <a:spLocks noGrp="1"/>
          </p:cNvSpPr>
          <p:nvPr>
            <p:ph type="title"/>
          </p:nvPr>
        </p:nvSpPr>
        <p:spPr>
          <a:xfrm>
            <a:off x="383790" y="1411923"/>
            <a:ext cx="8596668" cy="4034153"/>
          </a:xfrm>
        </p:spPr>
        <p:txBody>
          <a:bodyPr>
            <a:normAutofit fontScale="90000"/>
          </a:bodyPr>
          <a:lstStyle/>
          <a:p>
            <a:r>
              <a:rPr kumimoji="0" lang="it-IT" sz="9600" b="1" i="0" u="none" strike="noStrike" kern="1200" cap="none" spc="0" normalizeH="0" baseline="0" noProof="0" dirty="0">
                <a:ln>
                  <a:noFill/>
                </a:ln>
                <a:solidFill>
                  <a:srgbClr val="90C226"/>
                </a:solidFill>
                <a:effectLst/>
                <a:uLnTx/>
                <a:uFillTx/>
                <a:latin typeface="Gill Sans Nova" panose="020B0602020104020203" pitchFamily="34" charset="0"/>
                <a:ea typeface="+mj-ea"/>
                <a:cs typeface="+mj-cs"/>
              </a:rPr>
              <a:t>CASI D’USO UTENTE NON REGISTRATO</a:t>
            </a:r>
            <a:endParaRPr lang="it-IT" dirty="0"/>
          </a:p>
        </p:txBody>
      </p:sp>
      <p:sp>
        <p:nvSpPr>
          <p:cNvPr id="4" name="Segnaposto piè di pagina 3">
            <a:extLst>
              <a:ext uri="{FF2B5EF4-FFF2-40B4-BE49-F238E27FC236}">
                <a16:creationId xmlns:a16="http://schemas.microsoft.com/office/drawing/2014/main" id="{5C55F1B3-2921-4C17-867D-BDB634E19101}"/>
              </a:ext>
            </a:extLst>
          </p:cNvPr>
          <p:cNvSpPr>
            <a:spLocks noGrp="1"/>
          </p:cNvSpPr>
          <p:nvPr>
            <p:ph type="ftr" sz="quarter" idx="11"/>
          </p:nvPr>
        </p:nvSpPr>
        <p:spPr/>
        <p:txBody>
          <a:bodyPr/>
          <a:lstStyle/>
          <a:p>
            <a:r>
              <a:rPr lang="it-IT"/>
              <a:t>Corso di Laurea Triennale in Informatica  –  Università degli studi di Salerno</a:t>
            </a:r>
          </a:p>
        </p:txBody>
      </p:sp>
      <p:sp>
        <p:nvSpPr>
          <p:cNvPr id="5" name="Segnaposto numero diapositiva 4">
            <a:extLst>
              <a:ext uri="{FF2B5EF4-FFF2-40B4-BE49-F238E27FC236}">
                <a16:creationId xmlns:a16="http://schemas.microsoft.com/office/drawing/2014/main" id="{35CC6C76-FA60-4731-AE29-5D99F0605B60}"/>
              </a:ext>
            </a:extLst>
          </p:cNvPr>
          <p:cNvSpPr>
            <a:spLocks noGrp="1"/>
          </p:cNvSpPr>
          <p:nvPr>
            <p:ph type="sldNum" sz="quarter" idx="12"/>
          </p:nvPr>
        </p:nvSpPr>
        <p:spPr/>
        <p:txBody>
          <a:bodyPr/>
          <a:lstStyle/>
          <a:p>
            <a:fld id="{891715A4-BC49-4B5D-803B-8410EC72B664}" type="slidenum">
              <a:rPr lang="it-IT" smtClean="0"/>
              <a:t>18</a:t>
            </a:fld>
            <a:endParaRPr lang="it-IT"/>
          </a:p>
        </p:txBody>
      </p:sp>
    </p:spTree>
    <p:extLst>
      <p:ext uri="{BB962C8B-B14F-4D97-AF65-F5344CB8AC3E}">
        <p14:creationId xmlns:p14="http://schemas.microsoft.com/office/powerpoint/2010/main" val="28813871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piè di pagina 3">
            <a:extLst>
              <a:ext uri="{FF2B5EF4-FFF2-40B4-BE49-F238E27FC236}">
                <a16:creationId xmlns:a16="http://schemas.microsoft.com/office/drawing/2014/main" id="{63D61D60-FF35-4B7A-AE46-4278DBE2E011}"/>
              </a:ext>
            </a:extLst>
          </p:cNvPr>
          <p:cNvSpPr>
            <a:spLocks noGrp="1"/>
          </p:cNvSpPr>
          <p:nvPr>
            <p:ph type="ftr" sz="quarter" idx="11"/>
          </p:nvPr>
        </p:nvSpPr>
        <p:spPr/>
        <p:txBody>
          <a:bodyPr/>
          <a:lstStyle/>
          <a:p>
            <a:r>
              <a:rPr lang="it-IT"/>
              <a:t>Corso di Laurea Triennale in Informatica  –  Università degli studi di Salerno</a:t>
            </a:r>
          </a:p>
        </p:txBody>
      </p:sp>
      <p:sp>
        <p:nvSpPr>
          <p:cNvPr id="5" name="Segnaposto numero diapositiva 4">
            <a:extLst>
              <a:ext uri="{FF2B5EF4-FFF2-40B4-BE49-F238E27FC236}">
                <a16:creationId xmlns:a16="http://schemas.microsoft.com/office/drawing/2014/main" id="{8B8D78CE-3D7E-4CDB-BB6B-D7AD776E5AC8}"/>
              </a:ext>
            </a:extLst>
          </p:cNvPr>
          <p:cNvSpPr>
            <a:spLocks noGrp="1"/>
          </p:cNvSpPr>
          <p:nvPr>
            <p:ph type="sldNum" sz="quarter" idx="12"/>
          </p:nvPr>
        </p:nvSpPr>
        <p:spPr/>
        <p:txBody>
          <a:bodyPr/>
          <a:lstStyle/>
          <a:p>
            <a:fld id="{891715A4-BC49-4B5D-803B-8410EC72B664}" type="slidenum">
              <a:rPr lang="it-IT" smtClean="0"/>
              <a:t>19</a:t>
            </a:fld>
            <a:endParaRPr lang="it-IT"/>
          </a:p>
        </p:txBody>
      </p:sp>
      <p:pic>
        <p:nvPicPr>
          <p:cNvPr id="7" name="Immagine 6" descr="Immagine che contiene tavolo&#10;&#10;Descrizione generata automaticamente">
            <a:extLst>
              <a:ext uri="{FF2B5EF4-FFF2-40B4-BE49-F238E27FC236}">
                <a16:creationId xmlns:a16="http://schemas.microsoft.com/office/drawing/2014/main" id="{64636A87-41EB-4709-98CF-8D3A9B65F1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17998" y="233893"/>
            <a:ext cx="4432993" cy="5807469"/>
          </a:xfrm>
          <a:prstGeom prst="rect">
            <a:avLst/>
          </a:prstGeom>
        </p:spPr>
      </p:pic>
    </p:spTree>
    <p:extLst>
      <p:ext uri="{BB962C8B-B14F-4D97-AF65-F5344CB8AC3E}">
        <p14:creationId xmlns:p14="http://schemas.microsoft.com/office/powerpoint/2010/main" val="32337525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5" name="Group 11">
            <a:extLst>
              <a:ext uri="{FF2B5EF4-FFF2-40B4-BE49-F238E27FC236}">
                <a16:creationId xmlns:a16="http://schemas.microsoft.com/office/drawing/2014/main" id="{B4DE830A-B531-4A3B-96F6-0ECE88B0855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3" name="Straight Connector 12">
              <a:extLst>
                <a:ext uri="{FF2B5EF4-FFF2-40B4-BE49-F238E27FC236}">
                  <a16:creationId xmlns:a16="http://schemas.microsoft.com/office/drawing/2014/main" id="{2813DF2C-461A-4A8F-9679-A172790D1F3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54CD3A85-C039-4249-86E4-1EB9318B549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5" name="Rectangle 23">
              <a:extLst>
                <a:ext uri="{FF2B5EF4-FFF2-40B4-BE49-F238E27FC236}">
                  <a16:creationId xmlns:a16="http://schemas.microsoft.com/office/drawing/2014/main" id="{887EA6D2-2883-42C2-993D-094CA6D65D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5">
              <a:extLst>
                <a:ext uri="{FF2B5EF4-FFF2-40B4-BE49-F238E27FC236}">
                  <a16:creationId xmlns:a16="http://schemas.microsoft.com/office/drawing/2014/main" id="{3B895046-636F-4D1B-ACA4-29AA0CB332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Isosceles Triangle 16">
              <a:extLst>
                <a:ext uri="{FF2B5EF4-FFF2-40B4-BE49-F238E27FC236}">
                  <a16:creationId xmlns:a16="http://schemas.microsoft.com/office/drawing/2014/main" id="{C6B0CDE3-E054-4EDD-A43B-F96843D8B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7">
              <a:extLst>
                <a:ext uri="{FF2B5EF4-FFF2-40B4-BE49-F238E27FC236}">
                  <a16:creationId xmlns:a16="http://schemas.microsoft.com/office/drawing/2014/main" id="{3B66B1A2-F145-4C9B-85CC-4BF30D58CB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28">
              <a:extLst>
                <a:ext uri="{FF2B5EF4-FFF2-40B4-BE49-F238E27FC236}">
                  <a16:creationId xmlns:a16="http://schemas.microsoft.com/office/drawing/2014/main" id="{5D4FC972-94B3-4035-8D31-E668C132B4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29">
              <a:extLst>
                <a:ext uri="{FF2B5EF4-FFF2-40B4-BE49-F238E27FC236}">
                  <a16:creationId xmlns:a16="http://schemas.microsoft.com/office/drawing/2014/main" id="{374B9941-AFBE-4A77-A50E-B6EA04A746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Isosceles Triangle 20">
              <a:extLst>
                <a:ext uri="{FF2B5EF4-FFF2-40B4-BE49-F238E27FC236}">
                  <a16:creationId xmlns:a16="http://schemas.microsoft.com/office/drawing/2014/main" id="{27A982C5-2C38-4CE9-BC18-94697AD657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Isosceles Triangle 21">
              <a:extLst>
                <a:ext uri="{FF2B5EF4-FFF2-40B4-BE49-F238E27FC236}">
                  <a16:creationId xmlns:a16="http://schemas.microsoft.com/office/drawing/2014/main" id="{0060D8D1-7BB1-498F-AFBB-ADAC130A9E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olo 1">
            <a:extLst>
              <a:ext uri="{FF2B5EF4-FFF2-40B4-BE49-F238E27FC236}">
                <a16:creationId xmlns:a16="http://schemas.microsoft.com/office/drawing/2014/main" id="{A62706D6-7719-4BF2-A0DF-5A5958965A66}"/>
              </a:ext>
            </a:extLst>
          </p:cNvPr>
          <p:cNvSpPr>
            <a:spLocks noGrp="1"/>
          </p:cNvSpPr>
          <p:nvPr>
            <p:ph type="title"/>
          </p:nvPr>
        </p:nvSpPr>
        <p:spPr>
          <a:xfrm>
            <a:off x="4964087" y="1550139"/>
            <a:ext cx="4299666" cy="1874627"/>
          </a:xfrm>
        </p:spPr>
        <p:txBody>
          <a:bodyPr vert="horz" lIns="91440" tIns="45720" rIns="91440" bIns="45720" rtlCol="0" anchor="b">
            <a:normAutofit/>
          </a:bodyPr>
          <a:lstStyle/>
          <a:p>
            <a:r>
              <a:rPr lang="en-US" sz="5400" b="1" kern="1200" dirty="0">
                <a:solidFill>
                  <a:schemeClr val="accent1"/>
                </a:solidFill>
                <a:latin typeface="Gill Sans Nova" panose="020B0602020104020203" pitchFamily="34" charset="0"/>
              </a:rPr>
              <a:t>SCOPO DEL SISTEMA</a:t>
            </a:r>
          </a:p>
        </p:txBody>
      </p:sp>
      <p:sp>
        <p:nvSpPr>
          <p:cNvPr id="3" name="Segnaposto testo 2">
            <a:extLst>
              <a:ext uri="{FF2B5EF4-FFF2-40B4-BE49-F238E27FC236}">
                <a16:creationId xmlns:a16="http://schemas.microsoft.com/office/drawing/2014/main" id="{9195D9AC-2952-46B9-9E5E-A4F3F4C47DB4}"/>
              </a:ext>
            </a:extLst>
          </p:cNvPr>
          <p:cNvSpPr>
            <a:spLocks noGrp="1"/>
          </p:cNvSpPr>
          <p:nvPr>
            <p:ph type="body" idx="1"/>
          </p:nvPr>
        </p:nvSpPr>
        <p:spPr>
          <a:xfrm>
            <a:off x="4962814" y="3710027"/>
            <a:ext cx="4299666" cy="1429154"/>
          </a:xfrm>
        </p:spPr>
        <p:txBody>
          <a:bodyPr vert="horz" lIns="91440" tIns="45720" rIns="91440" bIns="45720" rtlCol="0" anchor="t">
            <a:noAutofit/>
          </a:bodyPr>
          <a:lstStyle/>
          <a:p>
            <a:pPr>
              <a:lnSpc>
                <a:spcPct val="90000"/>
              </a:lnSpc>
            </a:pPr>
            <a:r>
              <a:rPr lang="en-US" sz="1600" dirty="0"/>
              <a:t>Data </a:t>
            </a:r>
            <a:r>
              <a:rPr lang="en-US" sz="1600" dirty="0" err="1"/>
              <a:t>l'emergenza</a:t>
            </a:r>
            <a:r>
              <a:rPr lang="en-US" sz="1600" dirty="0"/>
              <a:t> sanitaria, </a:t>
            </a:r>
            <a:r>
              <a:rPr lang="en-US" sz="1600" dirty="0" err="1"/>
              <a:t>dovuta</a:t>
            </a:r>
            <a:r>
              <a:rPr lang="en-US" sz="1600" dirty="0"/>
              <a:t> al Covid-19, </a:t>
            </a:r>
            <a:r>
              <a:rPr lang="en-US" sz="1600" dirty="0" err="1"/>
              <a:t>si</a:t>
            </a:r>
            <a:r>
              <a:rPr lang="en-US" sz="1600" dirty="0"/>
              <a:t> è </a:t>
            </a:r>
            <a:r>
              <a:rPr lang="en-US" sz="1600" dirty="0" err="1"/>
              <a:t>deciso</a:t>
            </a:r>
            <a:r>
              <a:rPr lang="en-US" sz="1600" dirty="0"/>
              <a:t> di </a:t>
            </a:r>
            <a:r>
              <a:rPr lang="en-US" sz="1600" dirty="0" err="1"/>
              <a:t>realizzare</a:t>
            </a:r>
            <a:r>
              <a:rPr lang="en-US" sz="1600" dirty="0"/>
              <a:t> una </a:t>
            </a:r>
            <a:r>
              <a:rPr lang="en-US" sz="1600" dirty="0" err="1"/>
              <a:t>piattaforma</a:t>
            </a:r>
            <a:r>
              <a:rPr lang="en-US" sz="1600" dirty="0"/>
              <a:t> online di </a:t>
            </a:r>
            <a:r>
              <a:rPr lang="en-US" sz="1600" dirty="0" err="1"/>
              <a:t>vendita</a:t>
            </a:r>
            <a:r>
              <a:rPr lang="en-US" sz="1600" dirty="0"/>
              <a:t> al </a:t>
            </a:r>
            <a:r>
              <a:rPr lang="en-US" sz="1600" dirty="0" err="1"/>
              <a:t>dettaglio</a:t>
            </a:r>
            <a:r>
              <a:rPr lang="en-US" sz="1600" dirty="0"/>
              <a:t> di </a:t>
            </a:r>
            <a:r>
              <a:rPr lang="en-US" sz="1600" dirty="0" err="1"/>
              <a:t>schede</a:t>
            </a:r>
            <a:r>
              <a:rPr lang="en-US" sz="1600" dirty="0"/>
              <a:t> video discrete, in modo da </a:t>
            </a:r>
            <a:r>
              <a:rPr lang="en-US" sz="1600" dirty="0" err="1"/>
              <a:t>poter</a:t>
            </a:r>
            <a:r>
              <a:rPr lang="en-US" sz="1600" dirty="0"/>
              <a:t> </a:t>
            </a:r>
            <a:r>
              <a:rPr lang="en-US" sz="1600" dirty="0" err="1"/>
              <a:t>permettere</a:t>
            </a:r>
            <a:r>
              <a:rPr lang="en-US" sz="1600" dirty="0"/>
              <a:t> al </a:t>
            </a:r>
            <a:r>
              <a:rPr lang="en-US" sz="1600" dirty="0" err="1"/>
              <a:t>cliente</a:t>
            </a:r>
            <a:r>
              <a:rPr lang="en-US" sz="1600" dirty="0"/>
              <a:t> di </a:t>
            </a:r>
            <a:r>
              <a:rPr lang="en-US" sz="1600" dirty="0" err="1"/>
              <a:t>poter</a:t>
            </a:r>
            <a:r>
              <a:rPr lang="en-US" sz="1600" dirty="0"/>
              <a:t> </a:t>
            </a:r>
            <a:r>
              <a:rPr lang="en-US" sz="1600" dirty="0" err="1"/>
              <a:t>continuare</a:t>
            </a:r>
            <a:r>
              <a:rPr lang="en-US" sz="1600" dirty="0"/>
              <a:t> a </a:t>
            </a:r>
            <a:r>
              <a:rPr lang="en-US" sz="1600" dirty="0" err="1"/>
              <a:t>vendere</a:t>
            </a:r>
            <a:r>
              <a:rPr lang="en-US" sz="1600" dirty="0"/>
              <a:t> </a:t>
            </a:r>
            <a:r>
              <a:rPr lang="en-US" sz="1600" dirty="0" err="1"/>
              <a:t>i</a:t>
            </a:r>
            <a:r>
              <a:rPr lang="en-US" sz="1600" dirty="0"/>
              <a:t> </a:t>
            </a:r>
            <a:r>
              <a:rPr lang="en-US" sz="1600" dirty="0" err="1"/>
              <a:t>suoi</a:t>
            </a:r>
            <a:r>
              <a:rPr lang="en-US" sz="1600" dirty="0"/>
              <a:t> </a:t>
            </a:r>
            <a:r>
              <a:rPr lang="en-US" sz="1600" dirty="0" err="1"/>
              <a:t>prodotti</a:t>
            </a:r>
            <a:r>
              <a:rPr lang="en-US" sz="1600" dirty="0"/>
              <a:t> in </a:t>
            </a:r>
            <a:r>
              <a:rPr lang="en-US" sz="1600" dirty="0" err="1"/>
              <a:t>tutta</a:t>
            </a:r>
            <a:r>
              <a:rPr lang="en-US" sz="1600" dirty="0"/>
              <a:t> </a:t>
            </a:r>
            <a:r>
              <a:rPr lang="en-US" sz="1600" dirty="0" err="1"/>
              <a:t>sicurezza</a:t>
            </a:r>
            <a:r>
              <a:rPr lang="en-US" sz="1600" dirty="0"/>
              <a:t>.</a:t>
            </a:r>
          </a:p>
        </p:txBody>
      </p:sp>
      <p:sp>
        <p:nvSpPr>
          <p:cNvPr id="24" name="Isosceles Triangle 23">
            <a:extLst>
              <a:ext uri="{FF2B5EF4-FFF2-40B4-BE49-F238E27FC236}">
                <a16:creationId xmlns:a16="http://schemas.microsoft.com/office/drawing/2014/main" id="{5A7802B6-FF37-40CF-A7E2-6F2A0D9A91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174" y="1270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pic>
        <p:nvPicPr>
          <p:cNvPr id="7" name="Elemento grafico 6" descr="Covid-19 contorno">
            <a:extLst>
              <a:ext uri="{FF2B5EF4-FFF2-40B4-BE49-F238E27FC236}">
                <a16:creationId xmlns:a16="http://schemas.microsoft.com/office/drawing/2014/main" id="{3B79D4DF-FF7C-47BD-A68F-E457B283E3D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88604" y="1550139"/>
            <a:ext cx="3765692" cy="3765692"/>
          </a:xfrm>
          <a:prstGeom prst="rect">
            <a:avLst/>
          </a:prstGeom>
        </p:spPr>
      </p:pic>
      <p:sp>
        <p:nvSpPr>
          <p:cNvPr id="4" name="Segnaposto piè di pagina 3">
            <a:extLst>
              <a:ext uri="{FF2B5EF4-FFF2-40B4-BE49-F238E27FC236}">
                <a16:creationId xmlns:a16="http://schemas.microsoft.com/office/drawing/2014/main" id="{639C4179-D503-49A7-AB5F-263028CA4FB3}"/>
              </a:ext>
            </a:extLst>
          </p:cNvPr>
          <p:cNvSpPr>
            <a:spLocks noGrp="1"/>
          </p:cNvSpPr>
          <p:nvPr>
            <p:ph type="ftr" sz="quarter" idx="11"/>
          </p:nvPr>
        </p:nvSpPr>
        <p:spPr>
          <a:xfrm>
            <a:off x="677334" y="6041362"/>
            <a:ext cx="6297612" cy="365125"/>
          </a:xfrm>
        </p:spPr>
        <p:txBody>
          <a:bodyPr vert="horz" lIns="91440" tIns="45720" rIns="91440" bIns="45720" rtlCol="0" anchor="ctr">
            <a:normAutofit/>
          </a:bodyPr>
          <a:lstStyle/>
          <a:p>
            <a:pPr defTabSz="914400">
              <a:spcAft>
                <a:spcPts val="600"/>
              </a:spcAft>
            </a:pPr>
            <a:r>
              <a:rPr lang="en-US" kern="1200">
                <a:solidFill>
                  <a:schemeClr val="tx1">
                    <a:tint val="75000"/>
                  </a:schemeClr>
                </a:solidFill>
                <a:latin typeface="+mn-lt"/>
                <a:ea typeface="+mn-ea"/>
                <a:cs typeface="+mn-cs"/>
              </a:rPr>
              <a:t>Corso di Laurea Triennale in Informatica  –  Università degli studi di Salerno</a:t>
            </a:r>
          </a:p>
        </p:txBody>
      </p:sp>
      <p:sp>
        <p:nvSpPr>
          <p:cNvPr id="5" name="Segnaposto numero diapositiva 4">
            <a:extLst>
              <a:ext uri="{FF2B5EF4-FFF2-40B4-BE49-F238E27FC236}">
                <a16:creationId xmlns:a16="http://schemas.microsoft.com/office/drawing/2014/main" id="{8066F0F6-D741-42A9-ACCA-8037C4897A38}"/>
              </a:ext>
            </a:extLst>
          </p:cNvPr>
          <p:cNvSpPr>
            <a:spLocks noGrp="1"/>
          </p:cNvSpPr>
          <p:nvPr>
            <p:ph type="sldNum" sz="quarter" idx="12"/>
          </p:nvPr>
        </p:nvSpPr>
        <p:spPr>
          <a:xfrm>
            <a:off x="8590663" y="6041362"/>
            <a:ext cx="683339" cy="365125"/>
          </a:xfrm>
        </p:spPr>
        <p:txBody>
          <a:bodyPr vert="horz" lIns="91440" tIns="45720" rIns="91440" bIns="45720" rtlCol="0" anchor="ctr">
            <a:normAutofit/>
          </a:bodyPr>
          <a:lstStyle/>
          <a:p>
            <a:pPr defTabSz="914400">
              <a:spcAft>
                <a:spcPts val="600"/>
              </a:spcAft>
            </a:pPr>
            <a:fld id="{891715A4-BC49-4B5D-803B-8410EC72B664}" type="slidenum">
              <a:rPr lang="en-US" smtClean="0"/>
              <a:pPr defTabSz="914400">
                <a:spcAft>
                  <a:spcPts val="600"/>
                </a:spcAft>
              </a:pPr>
              <a:t>2</a:t>
            </a:fld>
            <a:endParaRPr lang="en-US"/>
          </a:p>
        </p:txBody>
      </p:sp>
    </p:spTree>
    <p:extLst>
      <p:ext uri="{BB962C8B-B14F-4D97-AF65-F5344CB8AC3E}">
        <p14:creationId xmlns:p14="http://schemas.microsoft.com/office/powerpoint/2010/main" val="23871471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piè di pagina 3">
            <a:extLst>
              <a:ext uri="{FF2B5EF4-FFF2-40B4-BE49-F238E27FC236}">
                <a16:creationId xmlns:a16="http://schemas.microsoft.com/office/drawing/2014/main" id="{55871031-34FF-481F-9906-8F4BB18340CD}"/>
              </a:ext>
            </a:extLst>
          </p:cNvPr>
          <p:cNvSpPr>
            <a:spLocks noGrp="1"/>
          </p:cNvSpPr>
          <p:nvPr>
            <p:ph type="ftr" sz="quarter" idx="11"/>
          </p:nvPr>
        </p:nvSpPr>
        <p:spPr/>
        <p:txBody>
          <a:bodyPr/>
          <a:lstStyle/>
          <a:p>
            <a:r>
              <a:rPr lang="it-IT"/>
              <a:t>Corso di Laurea Triennale in Informatica  –  Università degli studi di Salerno</a:t>
            </a:r>
          </a:p>
        </p:txBody>
      </p:sp>
      <p:sp>
        <p:nvSpPr>
          <p:cNvPr id="5" name="Segnaposto numero diapositiva 4">
            <a:extLst>
              <a:ext uri="{FF2B5EF4-FFF2-40B4-BE49-F238E27FC236}">
                <a16:creationId xmlns:a16="http://schemas.microsoft.com/office/drawing/2014/main" id="{EB0E66C0-F609-40C7-8CF1-C06C3BD7BBE9}"/>
              </a:ext>
            </a:extLst>
          </p:cNvPr>
          <p:cNvSpPr>
            <a:spLocks noGrp="1"/>
          </p:cNvSpPr>
          <p:nvPr>
            <p:ph type="sldNum" sz="quarter" idx="12"/>
          </p:nvPr>
        </p:nvSpPr>
        <p:spPr/>
        <p:txBody>
          <a:bodyPr/>
          <a:lstStyle/>
          <a:p>
            <a:fld id="{891715A4-BC49-4B5D-803B-8410EC72B664}" type="slidenum">
              <a:rPr lang="it-IT" smtClean="0"/>
              <a:t>20</a:t>
            </a:fld>
            <a:endParaRPr lang="it-IT"/>
          </a:p>
        </p:txBody>
      </p:sp>
      <p:pic>
        <p:nvPicPr>
          <p:cNvPr id="7" name="Immagine 6" descr="Immagine che contiene tavolo&#10;&#10;Descrizione generata automaticamente">
            <a:extLst>
              <a:ext uri="{FF2B5EF4-FFF2-40B4-BE49-F238E27FC236}">
                <a16:creationId xmlns:a16="http://schemas.microsoft.com/office/drawing/2014/main" id="{FCD89B85-0E3D-4AFA-8C0C-A35E06AB7A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25143" y="126512"/>
            <a:ext cx="5857662" cy="5914850"/>
          </a:xfrm>
          <a:prstGeom prst="rect">
            <a:avLst/>
          </a:prstGeom>
        </p:spPr>
      </p:pic>
    </p:spTree>
    <p:extLst>
      <p:ext uri="{BB962C8B-B14F-4D97-AF65-F5344CB8AC3E}">
        <p14:creationId xmlns:p14="http://schemas.microsoft.com/office/powerpoint/2010/main" val="36355277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8D00254-9787-4976-926B-C685C68F5B33}"/>
              </a:ext>
            </a:extLst>
          </p:cNvPr>
          <p:cNvSpPr>
            <a:spLocks noGrp="1"/>
          </p:cNvSpPr>
          <p:nvPr>
            <p:ph type="title"/>
          </p:nvPr>
        </p:nvSpPr>
        <p:spPr>
          <a:xfrm>
            <a:off x="383790" y="1411923"/>
            <a:ext cx="8596668" cy="4034153"/>
          </a:xfrm>
        </p:spPr>
        <p:txBody>
          <a:bodyPr>
            <a:normAutofit fontScale="90000"/>
          </a:bodyPr>
          <a:lstStyle/>
          <a:p>
            <a:r>
              <a:rPr kumimoji="0" lang="it-IT" sz="9600" b="1" i="0" u="none" strike="noStrike" kern="1200" cap="none" spc="0" normalizeH="0" baseline="0" noProof="0" dirty="0">
                <a:ln>
                  <a:noFill/>
                </a:ln>
                <a:solidFill>
                  <a:srgbClr val="90C226"/>
                </a:solidFill>
                <a:effectLst/>
                <a:uLnTx/>
                <a:uFillTx/>
                <a:latin typeface="Gill Sans Nova" panose="020B0602020104020203" pitchFamily="34" charset="0"/>
                <a:ea typeface="+mj-ea"/>
                <a:cs typeface="+mj-cs"/>
              </a:rPr>
              <a:t>CASI D’USO UTENTE</a:t>
            </a:r>
            <a:br>
              <a:rPr kumimoji="0" lang="it-IT" sz="9600" b="1" i="0" u="none" strike="noStrike" kern="1200" cap="none" spc="0" normalizeH="0" baseline="0" noProof="0" dirty="0">
                <a:ln>
                  <a:noFill/>
                </a:ln>
                <a:solidFill>
                  <a:srgbClr val="90C226"/>
                </a:solidFill>
                <a:effectLst/>
                <a:uLnTx/>
                <a:uFillTx/>
                <a:latin typeface="Gill Sans Nova" panose="020B0602020104020203" pitchFamily="34" charset="0"/>
                <a:ea typeface="+mj-ea"/>
                <a:cs typeface="+mj-cs"/>
              </a:rPr>
            </a:br>
            <a:r>
              <a:rPr kumimoji="0" lang="it-IT" sz="9600" b="1" i="0" u="none" strike="noStrike" kern="1200" cap="none" spc="0" normalizeH="0" baseline="0" noProof="0" dirty="0">
                <a:ln>
                  <a:noFill/>
                </a:ln>
                <a:solidFill>
                  <a:srgbClr val="90C226"/>
                </a:solidFill>
                <a:effectLst/>
                <a:uLnTx/>
                <a:uFillTx/>
                <a:latin typeface="Gill Sans Nova" panose="020B0602020104020203" pitchFamily="34" charset="0"/>
                <a:ea typeface="+mj-ea"/>
                <a:cs typeface="+mj-cs"/>
              </a:rPr>
              <a:t>REGISTRATO</a:t>
            </a:r>
            <a:endParaRPr lang="it-IT" dirty="0"/>
          </a:p>
        </p:txBody>
      </p:sp>
      <p:sp>
        <p:nvSpPr>
          <p:cNvPr id="4" name="Segnaposto piè di pagina 3">
            <a:extLst>
              <a:ext uri="{FF2B5EF4-FFF2-40B4-BE49-F238E27FC236}">
                <a16:creationId xmlns:a16="http://schemas.microsoft.com/office/drawing/2014/main" id="{5C55F1B3-2921-4C17-867D-BDB634E19101}"/>
              </a:ext>
            </a:extLst>
          </p:cNvPr>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it-IT" sz="900" b="0" i="0" u="none" strike="noStrike" kern="1200" cap="none" spc="0" normalizeH="0" baseline="0" noProof="0">
                <a:ln>
                  <a:noFill/>
                </a:ln>
                <a:solidFill>
                  <a:prstClr val="black">
                    <a:tint val="75000"/>
                  </a:prstClr>
                </a:solidFill>
                <a:effectLst/>
                <a:uLnTx/>
                <a:uFillTx/>
                <a:latin typeface="Trebuchet MS" panose="020B0603020202020204"/>
                <a:ea typeface="+mn-ea"/>
                <a:cs typeface="+mn-cs"/>
              </a:rPr>
              <a:t>Corso di Laurea Triennale in Informatica  –  Università degli studi di Salerno</a:t>
            </a:r>
          </a:p>
        </p:txBody>
      </p:sp>
      <p:sp>
        <p:nvSpPr>
          <p:cNvPr id="5" name="Segnaposto numero diapositiva 4">
            <a:extLst>
              <a:ext uri="{FF2B5EF4-FFF2-40B4-BE49-F238E27FC236}">
                <a16:creationId xmlns:a16="http://schemas.microsoft.com/office/drawing/2014/main" id="{35CC6C76-FA60-4731-AE29-5D99F0605B60}"/>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91715A4-BC49-4B5D-803B-8410EC72B664}" type="slidenum">
              <a:rPr kumimoji="0" lang="it-IT" sz="9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21</a:t>
            </a:fld>
            <a:endParaRPr kumimoji="0" lang="it-IT" sz="900" b="0" i="0" u="none" strike="noStrike" kern="1200" cap="none" spc="0" normalizeH="0" baseline="0" noProof="0">
              <a:ln>
                <a:noFill/>
              </a:ln>
              <a:solidFill>
                <a:srgbClr val="90C226"/>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1396351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piè di pagina 3">
            <a:extLst>
              <a:ext uri="{FF2B5EF4-FFF2-40B4-BE49-F238E27FC236}">
                <a16:creationId xmlns:a16="http://schemas.microsoft.com/office/drawing/2014/main" id="{04EC975A-50DC-470F-88E0-E30FD47E7BA9}"/>
              </a:ext>
            </a:extLst>
          </p:cNvPr>
          <p:cNvSpPr>
            <a:spLocks noGrp="1"/>
          </p:cNvSpPr>
          <p:nvPr>
            <p:ph type="ftr" sz="quarter" idx="11"/>
          </p:nvPr>
        </p:nvSpPr>
        <p:spPr/>
        <p:txBody>
          <a:bodyPr/>
          <a:lstStyle/>
          <a:p>
            <a:r>
              <a:rPr lang="it-IT"/>
              <a:t>Corso di Laurea Triennale in Informatica  –  Università degli studi di Salerno</a:t>
            </a:r>
          </a:p>
        </p:txBody>
      </p:sp>
      <p:sp>
        <p:nvSpPr>
          <p:cNvPr id="5" name="Segnaposto numero diapositiva 4">
            <a:extLst>
              <a:ext uri="{FF2B5EF4-FFF2-40B4-BE49-F238E27FC236}">
                <a16:creationId xmlns:a16="http://schemas.microsoft.com/office/drawing/2014/main" id="{CA638920-C2C3-449C-8950-7C6F7F7FE4E1}"/>
              </a:ext>
            </a:extLst>
          </p:cNvPr>
          <p:cNvSpPr>
            <a:spLocks noGrp="1"/>
          </p:cNvSpPr>
          <p:nvPr>
            <p:ph type="sldNum" sz="quarter" idx="12"/>
          </p:nvPr>
        </p:nvSpPr>
        <p:spPr/>
        <p:txBody>
          <a:bodyPr/>
          <a:lstStyle/>
          <a:p>
            <a:fld id="{891715A4-BC49-4B5D-803B-8410EC72B664}" type="slidenum">
              <a:rPr lang="it-IT" smtClean="0"/>
              <a:t>22</a:t>
            </a:fld>
            <a:endParaRPr lang="it-IT"/>
          </a:p>
        </p:txBody>
      </p:sp>
      <p:pic>
        <p:nvPicPr>
          <p:cNvPr id="7" name="Immagine 6" descr="Immagine che contiene tavolo&#10;&#10;Descrizione generata automaticamente">
            <a:extLst>
              <a:ext uri="{FF2B5EF4-FFF2-40B4-BE49-F238E27FC236}">
                <a16:creationId xmlns:a16="http://schemas.microsoft.com/office/drawing/2014/main" id="{E3DFBE61-782F-43C3-8C12-9B483313BC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4440" y="601231"/>
            <a:ext cx="7697892" cy="5440131"/>
          </a:xfrm>
          <a:prstGeom prst="rect">
            <a:avLst/>
          </a:prstGeom>
        </p:spPr>
      </p:pic>
    </p:spTree>
    <p:extLst>
      <p:ext uri="{BB962C8B-B14F-4D97-AF65-F5344CB8AC3E}">
        <p14:creationId xmlns:p14="http://schemas.microsoft.com/office/powerpoint/2010/main" val="33753022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piè di pagina 3">
            <a:extLst>
              <a:ext uri="{FF2B5EF4-FFF2-40B4-BE49-F238E27FC236}">
                <a16:creationId xmlns:a16="http://schemas.microsoft.com/office/drawing/2014/main" id="{5973AB4E-0C21-423F-91CD-0B3C40449DBD}"/>
              </a:ext>
            </a:extLst>
          </p:cNvPr>
          <p:cNvSpPr>
            <a:spLocks noGrp="1"/>
          </p:cNvSpPr>
          <p:nvPr>
            <p:ph type="ftr" sz="quarter" idx="11"/>
          </p:nvPr>
        </p:nvSpPr>
        <p:spPr/>
        <p:txBody>
          <a:bodyPr/>
          <a:lstStyle/>
          <a:p>
            <a:r>
              <a:rPr lang="it-IT"/>
              <a:t>Corso di Laurea Triennale in Informatica  –  Università degli studi di Salerno</a:t>
            </a:r>
          </a:p>
        </p:txBody>
      </p:sp>
      <p:sp>
        <p:nvSpPr>
          <p:cNvPr id="5" name="Segnaposto numero diapositiva 4">
            <a:extLst>
              <a:ext uri="{FF2B5EF4-FFF2-40B4-BE49-F238E27FC236}">
                <a16:creationId xmlns:a16="http://schemas.microsoft.com/office/drawing/2014/main" id="{8F6CBA21-6A1F-4595-B4CD-99537645EDC4}"/>
              </a:ext>
            </a:extLst>
          </p:cNvPr>
          <p:cNvSpPr>
            <a:spLocks noGrp="1"/>
          </p:cNvSpPr>
          <p:nvPr>
            <p:ph type="sldNum" sz="quarter" idx="12"/>
          </p:nvPr>
        </p:nvSpPr>
        <p:spPr/>
        <p:txBody>
          <a:bodyPr/>
          <a:lstStyle/>
          <a:p>
            <a:fld id="{891715A4-BC49-4B5D-803B-8410EC72B664}" type="slidenum">
              <a:rPr lang="it-IT" smtClean="0"/>
              <a:t>23</a:t>
            </a:fld>
            <a:endParaRPr lang="it-IT"/>
          </a:p>
        </p:txBody>
      </p:sp>
      <p:pic>
        <p:nvPicPr>
          <p:cNvPr id="7" name="Immagine 6" descr="Immagine che contiene tavolo&#10;&#10;Descrizione generata automaticamente">
            <a:extLst>
              <a:ext uri="{FF2B5EF4-FFF2-40B4-BE49-F238E27FC236}">
                <a16:creationId xmlns:a16="http://schemas.microsoft.com/office/drawing/2014/main" id="{3C11FA24-060C-4703-9C36-333F662F4E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77490" y="94231"/>
            <a:ext cx="4692294" cy="5947131"/>
          </a:xfrm>
          <a:prstGeom prst="rect">
            <a:avLst/>
          </a:prstGeom>
        </p:spPr>
      </p:pic>
    </p:spTree>
    <p:extLst>
      <p:ext uri="{BB962C8B-B14F-4D97-AF65-F5344CB8AC3E}">
        <p14:creationId xmlns:p14="http://schemas.microsoft.com/office/powerpoint/2010/main" val="12352533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piè di pagina 3">
            <a:extLst>
              <a:ext uri="{FF2B5EF4-FFF2-40B4-BE49-F238E27FC236}">
                <a16:creationId xmlns:a16="http://schemas.microsoft.com/office/drawing/2014/main" id="{73A195EA-1AEB-41BE-960F-75E9643EF164}"/>
              </a:ext>
            </a:extLst>
          </p:cNvPr>
          <p:cNvSpPr>
            <a:spLocks noGrp="1"/>
          </p:cNvSpPr>
          <p:nvPr>
            <p:ph type="ftr" sz="quarter" idx="11"/>
          </p:nvPr>
        </p:nvSpPr>
        <p:spPr/>
        <p:txBody>
          <a:bodyPr/>
          <a:lstStyle/>
          <a:p>
            <a:r>
              <a:rPr lang="it-IT"/>
              <a:t>Corso di Laurea Triennale in Informatica  –  Università degli studi di Salerno</a:t>
            </a:r>
          </a:p>
        </p:txBody>
      </p:sp>
      <p:sp>
        <p:nvSpPr>
          <p:cNvPr id="5" name="Segnaposto numero diapositiva 4">
            <a:extLst>
              <a:ext uri="{FF2B5EF4-FFF2-40B4-BE49-F238E27FC236}">
                <a16:creationId xmlns:a16="http://schemas.microsoft.com/office/drawing/2014/main" id="{7880CDFA-4FC0-4C7C-839D-827599C0A575}"/>
              </a:ext>
            </a:extLst>
          </p:cNvPr>
          <p:cNvSpPr>
            <a:spLocks noGrp="1"/>
          </p:cNvSpPr>
          <p:nvPr>
            <p:ph type="sldNum" sz="quarter" idx="12"/>
          </p:nvPr>
        </p:nvSpPr>
        <p:spPr/>
        <p:txBody>
          <a:bodyPr/>
          <a:lstStyle/>
          <a:p>
            <a:fld id="{891715A4-BC49-4B5D-803B-8410EC72B664}" type="slidenum">
              <a:rPr lang="it-IT" smtClean="0"/>
              <a:t>24</a:t>
            </a:fld>
            <a:endParaRPr lang="it-IT"/>
          </a:p>
        </p:txBody>
      </p:sp>
      <p:pic>
        <p:nvPicPr>
          <p:cNvPr id="7" name="Immagine 6" descr="Immagine che contiene tavolo&#10;&#10;Descrizione generata automaticamente">
            <a:extLst>
              <a:ext uri="{FF2B5EF4-FFF2-40B4-BE49-F238E27FC236}">
                <a16:creationId xmlns:a16="http://schemas.microsoft.com/office/drawing/2014/main" id="{CCEB36FD-44A8-4FB6-9470-9AF3C239A5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25796" y="220775"/>
            <a:ext cx="6706536" cy="5820587"/>
          </a:xfrm>
          <a:prstGeom prst="rect">
            <a:avLst/>
          </a:prstGeom>
        </p:spPr>
      </p:pic>
    </p:spTree>
    <p:extLst>
      <p:ext uri="{BB962C8B-B14F-4D97-AF65-F5344CB8AC3E}">
        <p14:creationId xmlns:p14="http://schemas.microsoft.com/office/powerpoint/2010/main" val="16913705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piè di pagina 3">
            <a:extLst>
              <a:ext uri="{FF2B5EF4-FFF2-40B4-BE49-F238E27FC236}">
                <a16:creationId xmlns:a16="http://schemas.microsoft.com/office/drawing/2014/main" id="{111604C3-CD6D-4576-861B-6F5BF616677C}"/>
              </a:ext>
            </a:extLst>
          </p:cNvPr>
          <p:cNvSpPr>
            <a:spLocks noGrp="1"/>
          </p:cNvSpPr>
          <p:nvPr>
            <p:ph type="ftr" sz="quarter" idx="11"/>
          </p:nvPr>
        </p:nvSpPr>
        <p:spPr/>
        <p:txBody>
          <a:bodyPr/>
          <a:lstStyle/>
          <a:p>
            <a:r>
              <a:rPr lang="it-IT"/>
              <a:t>Corso di Laurea Triennale in Informatica  –  Università degli studi di Salerno</a:t>
            </a:r>
          </a:p>
        </p:txBody>
      </p:sp>
      <p:sp>
        <p:nvSpPr>
          <p:cNvPr id="5" name="Segnaposto numero diapositiva 4">
            <a:extLst>
              <a:ext uri="{FF2B5EF4-FFF2-40B4-BE49-F238E27FC236}">
                <a16:creationId xmlns:a16="http://schemas.microsoft.com/office/drawing/2014/main" id="{A1C9521C-A638-4C81-95DE-C5D4867B8277}"/>
              </a:ext>
            </a:extLst>
          </p:cNvPr>
          <p:cNvSpPr>
            <a:spLocks noGrp="1"/>
          </p:cNvSpPr>
          <p:nvPr>
            <p:ph type="sldNum" sz="quarter" idx="12"/>
          </p:nvPr>
        </p:nvSpPr>
        <p:spPr/>
        <p:txBody>
          <a:bodyPr/>
          <a:lstStyle/>
          <a:p>
            <a:fld id="{891715A4-BC49-4B5D-803B-8410EC72B664}" type="slidenum">
              <a:rPr lang="it-IT" smtClean="0"/>
              <a:t>25</a:t>
            </a:fld>
            <a:endParaRPr lang="it-IT"/>
          </a:p>
        </p:txBody>
      </p:sp>
      <p:pic>
        <p:nvPicPr>
          <p:cNvPr id="7" name="Immagine 6" descr="Immagine che contiene tavolo&#10;&#10;Descrizione generata automaticamente">
            <a:extLst>
              <a:ext uri="{FF2B5EF4-FFF2-40B4-BE49-F238E27FC236}">
                <a16:creationId xmlns:a16="http://schemas.microsoft.com/office/drawing/2014/main" id="{C15DCED8-64BE-4098-AB34-E21B306D7C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77985" y="225169"/>
            <a:ext cx="6612678" cy="5816193"/>
          </a:xfrm>
          <a:prstGeom prst="rect">
            <a:avLst/>
          </a:prstGeom>
        </p:spPr>
      </p:pic>
    </p:spTree>
    <p:extLst>
      <p:ext uri="{BB962C8B-B14F-4D97-AF65-F5344CB8AC3E}">
        <p14:creationId xmlns:p14="http://schemas.microsoft.com/office/powerpoint/2010/main" val="10066506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8D00254-9787-4976-926B-C685C68F5B33}"/>
              </a:ext>
            </a:extLst>
          </p:cNvPr>
          <p:cNvSpPr>
            <a:spLocks noGrp="1"/>
          </p:cNvSpPr>
          <p:nvPr>
            <p:ph type="title"/>
          </p:nvPr>
        </p:nvSpPr>
        <p:spPr>
          <a:xfrm>
            <a:off x="335664" y="922769"/>
            <a:ext cx="8596668" cy="3022917"/>
          </a:xfrm>
        </p:spPr>
        <p:txBody>
          <a:bodyPr>
            <a:normAutofit/>
          </a:bodyPr>
          <a:lstStyle/>
          <a:p>
            <a:r>
              <a:rPr kumimoji="0" lang="it-IT" sz="9600" b="1" i="0" u="none" strike="noStrike" kern="1200" cap="none" spc="0" normalizeH="0" baseline="0" noProof="0" dirty="0">
                <a:ln>
                  <a:noFill/>
                </a:ln>
                <a:solidFill>
                  <a:srgbClr val="90C226"/>
                </a:solidFill>
                <a:effectLst/>
                <a:uLnTx/>
                <a:uFillTx/>
                <a:latin typeface="Gill Sans Nova" panose="020B0602020104020203" pitchFamily="34" charset="0"/>
                <a:ea typeface="+mj-ea"/>
                <a:cs typeface="+mj-cs"/>
              </a:rPr>
              <a:t>CLASS DIAGRAM</a:t>
            </a:r>
            <a:endParaRPr lang="it-IT" dirty="0"/>
          </a:p>
        </p:txBody>
      </p:sp>
      <p:sp>
        <p:nvSpPr>
          <p:cNvPr id="4" name="Segnaposto piè di pagina 3">
            <a:extLst>
              <a:ext uri="{FF2B5EF4-FFF2-40B4-BE49-F238E27FC236}">
                <a16:creationId xmlns:a16="http://schemas.microsoft.com/office/drawing/2014/main" id="{5C55F1B3-2921-4C17-867D-BDB634E19101}"/>
              </a:ext>
            </a:extLst>
          </p:cNvPr>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it-IT" sz="900" b="0" i="0" u="none" strike="noStrike" kern="1200" cap="none" spc="0" normalizeH="0" baseline="0" noProof="0">
                <a:ln>
                  <a:noFill/>
                </a:ln>
                <a:solidFill>
                  <a:prstClr val="black">
                    <a:tint val="75000"/>
                  </a:prstClr>
                </a:solidFill>
                <a:effectLst/>
                <a:uLnTx/>
                <a:uFillTx/>
                <a:latin typeface="Trebuchet MS" panose="020B0603020202020204"/>
                <a:ea typeface="+mn-ea"/>
                <a:cs typeface="+mn-cs"/>
              </a:rPr>
              <a:t>Corso di Laurea Triennale in Informatica  –  Università degli studi di Salerno</a:t>
            </a:r>
          </a:p>
        </p:txBody>
      </p:sp>
      <p:sp>
        <p:nvSpPr>
          <p:cNvPr id="5" name="Segnaposto numero diapositiva 4">
            <a:extLst>
              <a:ext uri="{FF2B5EF4-FFF2-40B4-BE49-F238E27FC236}">
                <a16:creationId xmlns:a16="http://schemas.microsoft.com/office/drawing/2014/main" id="{35CC6C76-FA60-4731-AE29-5D99F0605B60}"/>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91715A4-BC49-4B5D-803B-8410EC72B664}" type="slidenum">
              <a:rPr kumimoji="0" lang="it-IT" sz="9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26</a:t>
            </a:fld>
            <a:endParaRPr kumimoji="0" lang="it-IT" sz="900" b="0" i="0" u="none" strike="noStrike" kern="1200" cap="none" spc="0" normalizeH="0" baseline="0" noProof="0">
              <a:ln>
                <a:noFill/>
              </a:ln>
              <a:solidFill>
                <a:srgbClr val="90C226"/>
              </a:solidFill>
              <a:effectLst/>
              <a:uLnTx/>
              <a:uFillTx/>
              <a:latin typeface="Trebuchet MS" panose="020B0603020202020204"/>
              <a:ea typeface="+mn-ea"/>
              <a:cs typeface="+mn-cs"/>
            </a:endParaRPr>
          </a:p>
        </p:txBody>
      </p:sp>
      <p:sp>
        <p:nvSpPr>
          <p:cNvPr id="6" name="CasellaDiTesto 5">
            <a:extLst>
              <a:ext uri="{FF2B5EF4-FFF2-40B4-BE49-F238E27FC236}">
                <a16:creationId xmlns:a16="http://schemas.microsoft.com/office/drawing/2014/main" id="{B57DAF13-EA00-49FF-A4CC-8267CB744630}"/>
              </a:ext>
            </a:extLst>
          </p:cNvPr>
          <p:cNvSpPr txBox="1"/>
          <p:nvPr/>
        </p:nvSpPr>
        <p:spPr>
          <a:xfrm>
            <a:off x="335664" y="3945686"/>
            <a:ext cx="8045561" cy="1200329"/>
          </a:xfrm>
          <a:prstGeom prst="rect">
            <a:avLst/>
          </a:prstGeom>
          <a:noFill/>
        </p:spPr>
        <p:txBody>
          <a:bodyPr wrap="square" rtlCol="0">
            <a:spAutoFit/>
          </a:bodyPr>
          <a:lstStyle/>
          <a:p>
            <a:r>
              <a:rPr lang="it-IT" i="1" dirty="0">
                <a:solidFill>
                  <a:schemeClr val="tx1">
                    <a:lumMod val="50000"/>
                    <a:lumOff val="50000"/>
                  </a:schemeClr>
                </a:solidFill>
              </a:rPr>
              <a:t>«Il Class </a:t>
            </a:r>
            <a:r>
              <a:rPr lang="it-IT" i="1" dirty="0" err="1">
                <a:solidFill>
                  <a:schemeClr val="tx1">
                    <a:lumMod val="50000"/>
                    <a:lumOff val="50000"/>
                  </a:schemeClr>
                </a:solidFill>
              </a:rPr>
              <a:t>Diagram</a:t>
            </a:r>
            <a:r>
              <a:rPr lang="it-IT" i="1" dirty="0">
                <a:solidFill>
                  <a:schemeClr val="tx1">
                    <a:lumMod val="50000"/>
                    <a:lumOff val="50000"/>
                  </a:schemeClr>
                </a:solidFill>
              </a:rPr>
              <a:t> è un tipo di diagramma che compare in un modello UML è consente di descrivere tipi di entità, con le loro caratteristiche e le eventuali relazioni fra questi tipi.»</a:t>
            </a:r>
          </a:p>
          <a:p>
            <a:endParaRPr lang="it-IT" dirty="0"/>
          </a:p>
        </p:txBody>
      </p:sp>
    </p:spTree>
    <p:extLst>
      <p:ext uri="{BB962C8B-B14F-4D97-AF65-F5344CB8AC3E}">
        <p14:creationId xmlns:p14="http://schemas.microsoft.com/office/powerpoint/2010/main" val="34437421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piè di pagina 3">
            <a:extLst>
              <a:ext uri="{FF2B5EF4-FFF2-40B4-BE49-F238E27FC236}">
                <a16:creationId xmlns:a16="http://schemas.microsoft.com/office/drawing/2014/main" id="{3AE6CFA9-5E2E-4705-95AA-94E286D72B39}"/>
              </a:ext>
            </a:extLst>
          </p:cNvPr>
          <p:cNvSpPr>
            <a:spLocks noGrp="1"/>
          </p:cNvSpPr>
          <p:nvPr>
            <p:ph type="ftr" sz="quarter" idx="11"/>
          </p:nvPr>
        </p:nvSpPr>
        <p:spPr/>
        <p:txBody>
          <a:bodyPr/>
          <a:lstStyle/>
          <a:p>
            <a:r>
              <a:rPr lang="it-IT"/>
              <a:t>Corso di Laurea Triennale in Informatica  –  Università degli studi di Salerno</a:t>
            </a:r>
          </a:p>
        </p:txBody>
      </p:sp>
      <p:sp>
        <p:nvSpPr>
          <p:cNvPr id="5" name="Segnaposto numero diapositiva 4">
            <a:extLst>
              <a:ext uri="{FF2B5EF4-FFF2-40B4-BE49-F238E27FC236}">
                <a16:creationId xmlns:a16="http://schemas.microsoft.com/office/drawing/2014/main" id="{25A3D902-F6F9-418E-A415-16F3A96EEDFA}"/>
              </a:ext>
            </a:extLst>
          </p:cNvPr>
          <p:cNvSpPr>
            <a:spLocks noGrp="1"/>
          </p:cNvSpPr>
          <p:nvPr>
            <p:ph type="sldNum" sz="quarter" idx="12"/>
          </p:nvPr>
        </p:nvSpPr>
        <p:spPr/>
        <p:txBody>
          <a:bodyPr/>
          <a:lstStyle/>
          <a:p>
            <a:fld id="{891715A4-BC49-4B5D-803B-8410EC72B664}" type="slidenum">
              <a:rPr lang="it-IT" smtClean="0"/>
              <a:t>27</a:t>
            </a:fld>
            <a:endParaRPr lang="it-IT"/>
          </a:p>
        </p:txBody>
      </p:sp>
      <p:pic>
        <p:nvPicPr>
          <p:cNvPr id="6" name="Immagine 5" descr="Immagine che contiene testo, parete, orologio&#10;&#10;Descrizione generata automaticamente">
            <a:extLst>
              <a:ext uri="{FF2B5EF4-FFF2-40B4-BE49-F238E27FC236}">
                <a16:creationId xmlns:a16="http://schemas.microsoft.com/office/drawing/2014/main" id="{3DBFD3F3-F65A-4703-AC7B-6F5D76EDCA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5890" y="1052945"/>
            <a:ext cx="11320014" cy="4323095"/>
          </a:xfrm>
          <a:prstGeom prst="rect">
            <a:avLst/>
          </a:prstGeom>
        </p:spPr>
      </p:pic>
    </p:spTree>
    <p:extLst>
      <p:ext uri="{BB962C8B-B14F-4D97-AF65-F5344CB8AC3E}">
        <p14:creationId xmlns:p14="http://schemas.microsoft.com/office/powerpoint/2010/main" val="26207070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14065AF-5A3C-4191-99F2-C0581BCA05D9}"/>
              </a:ext>
            </a:extLst>
          </p:cNvPr>
          <p:cNvSpPr>
            <a:spLocks noGrp="1"/>
          </p:cNvSpPr>
          <p:nvPr>
            <p:ph type="title"/>
          </p:nvPr>
        </p:nvSpPr>
        <p:spPr>
          <a:xfrm>
            <a:off x="472798" y="504318"/>
            <a:ext cx="8596668" cy="1217490"/>
          </a:xfrm>
        </p:spPr>
        <p:txBody>
          <a:bodyPr>
            <a:normAutofit fontScale="90000"/>
          </a:bodyPr>
          <a:lstStyle/>
          <a:p>
            <a:r>
              <a:rPr lang="it-IT" b="1" dirty="0">
                <a:latin typeface="Gill Sans Nova" panose="020B0602020104020203" pitchFamily="34" charset="0"/>
              </a:rPr>
              <a:t>SEQUENCE DIAGRAM REGISTRAZIONE</a:t>
            </a:r>
          </a:p>
        </p:txBody>
      </p:sp>
      <p:sp>
        <p:nvSpPr>
          <p:cNvPr id="4" name="Segnaposto piè di pagina 3">
            <a:extLst>
              <a:ext uri="{FF2B5EF4-FFF2-40B4-BE49-F238E27FC236}">
                <a16:creationId xmlns:a16="http://schemas.microsoft.com/office/drawing/2014/main" id="{D8B73BA1-8165-4CC1-8099-6800A916D5CA}"/>
              </a:ext>
            </a:extLst>
          </p:cNvPr>
          <p:cNvSpPr>
            <a:spLocks noGrp="1"/>
          </p:cNvSpPr>
          <p:nvPr>
            <p:ph type="ftr" sz="quarter" idx="11"/>
          </p:nvPr>
        </p:nvSpPr>
        <p:spPr/>
        <p:txBody>
          <a:bodyPr/>
          <a:lstStyle/>
          <a:p>
            <a:r>
              <a:rPr lang="it-IT"/>
              <a:t>Corso di Laurea Triennale in Informatica  –  Università degli studi di Salerno</a:t>
            </a:r>
          </a:p>
        </p:txBody>
      </p:sp>
      <p:sp>
        <p:nvSpPr>
          <p:cNvPr id="5" name="Segnaposto numero diapositiva 4">
            <a:extLst>
              <a:ext uri="{FF2B5EF4-FFF2-40B4-BE49-F238E27FC236}">
                <a16:creationId xmlns:a16="http://schemas.microsoft.com/office/drawing/2014/main" id="{63E3D2D9-8FAC-4897-9840-BD8597614AB4}"/>
              </a:ext>
            </a:extLst>
          </p:cNvPr>
          <p:cNvSpPr>
            <a:spLocks noGrp="1"/>
          </p:cNvSpPr>
          <p:nvPr>
            <p:ph type="sldNum" sz="quarter" idx="12"/>
          </p:nvPr>
        </p:nvSpPr>
        <p:spPr/>
        <p:txBody>
          <a:bodyPr/>
          <a:lstStyle/>
          <a:p>
            <a:fld id="{891715A4-BC49-4B5D-803B-8410EC72B664}" type="slidenum">
              <a:rPr lang="it-IT" smtClean="0"/>
              <a:t>28</a:t>
            </a:fld>
            <a:endParaRPr lang="it-IT"/>
          </a:p>
        </p:txBody>
      </p:sp>
      <p:pic>
        <p:nvPicPr>
          <p:cNvPr id="6" name="Immagine3">
            <a:extLst>
              <a:ext uri="{FF2B5EF4-FFF2-40B4-BE49-F238E27FC236}">
                <a16:creationId xmlns:a16="http://schemas.microsoft.com/office/drawing/2014/main" id="{95B2ABE5-B594-4D1B-88A6-56B2FDFC8DCB}"/>
              </a:ext>
            </a:extLst>
          </p:cNvPr>
          <p:cNvPicPr/>
          <p:nvPr/>
        </p:nvPicPr>
        <p:blipFill>
          <a:blip r:embed="rId2"/>
          <a:stretch>
            <a:fillRect/>
          </a:stretch>
        </p:blipFill>
        <p:spPr bwMode="auto">
          <a:xfrm>
            <a:off x="472798" y="1894685"/>
            <a:ext cx="8596668" cy="3838206"/>
          </a:xfrm>
          <a:prstGeom prst="rect">
            <a:avLst/>
          </a:prstGeom>
        </p:spPr>
      </p:pic>
    </p:spTree>
    <p:extLst>
      <p:ext uri="{BB962C8B-B14F-4D97-AF65-F5344CB8AC3E}">
        <p14:creationId xmlns:p14="http://schemas.microsoft.com/office/powerpoint/2010/main" val="21489235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D76E6D2-F394-4DA2-A0A9-DC2ECBEF39A8}"/>
              </a:ext>
            </a:extLst>
          </p:cNvPr>
          <p:cNvSpPr>
            <a:spLocks noGrp="1"/>
          </p:cNvSpPr>
          <p:nvPr>
            <p:ph type="title"/>
          </p:nvPr>
        </p:nvSpPr>
        <p:spPr>
          <a:xfrm>
            <a:off x="176638" y="264053"/>
            <a:ext cx="8596668" cy="1423283"/>
          </a:xfrm>
        </p:spPr>
        <p:txBody>
          <a:bodyPr>
            <a:normAutofit/>
          </a:bodyPr>
          <a:lstStyle/>
          <a:p>
            <a:r>
              <a:rPr lang="it-IT" b="1" dirty="0">
                <a:latin typeface="Gill Sans Nova" panose="020B0602020104020203" pitchFamily="34" charset="0"/>
              </a:rPr>
              <a:t>SEQUENCE DIAGRAM</a:t>
            </a:r>
            <a:br>
              <a:rPr lang="it-IT" b="1" dirty="0">
                <a:latin typeface="Gill Sans Nova" panose="020B0602020104020203" pitchFamily="34" charset="0"/>
              </a:rPr>
            </a:br>
            <a:r>
              <a:rPr lang="it-IT" b="1" dirty="0">
                <a:latin typeface="Gill Sans Nova" panose="020B0602020104020203" pitchFamily="34" charset="0"/>
              </a:rPr>
              <a:t>ACCESSO</a:t>
            </a:r>
            <a:endParaRPr lang="it-IT" dirty="0"/>
          </a:p>
        </p:txBody>
      </p:sp>
      <p:sp>
        <p:nvSpPr>
          <p:cNvPr id="4" name="Segnaposto piè di pagina 3">
            <a:extLst>
              <a:ext uri="{FF2B5EF4-FFF2-40B4-BE49-F238E27FC236}">
                <a16:creationId xmlns:a16="http://schemas.microsoft.com/office/drawing/2014/main" id="{547492A5-9ED8-412D-A8B6-EFDC71B7B755}"/>
              </a:ext>
            </a:extLst>
          </p:cNvPr>
          <p:cNvSpPr>
            <a:spLocks noGrp="1"/>
          </p:cNvSpPr>
          <p:nvPr>
            <p:ph type="ftr" sz="quarter" idx="11"/>
          </p:nvPr>
        </p:nvSpPr>
        <p:spPr/>
        <p:txBody>
          <a:bodyPr/>
          <a:lstStyle/>
          <a:p>
            <a:r>
              <a:rPr lang="it-IT"/>
              <a:t>Corso di Laurea Triennale in Informatica  –  Università degli studi di Salerno</a:t>
            </a:r>
          </a:p>
        </p:txBody>
      </p:sp>
      <p:sp>
        <p:nvSpPr>
          <p:cNvPr id="5" name="Segnaposto numero diapositiva 4">
            <a:extLst>
              <a:ext uri="{FF2B5EF4-FFF2-40B4-BE49-F238E27FC236}">
                <a16:creationId xmlns:a16="http://schemas.microsoft.com/office/drawing/2014/main" id="{17DDFA2C-92BB-4145-94AC-148E7D09A951}"/>
              </a:ext>
            </a:extLst>
          </p:cNvPr>
          <p:cNvSpPr>
            <a:spLocks noGrp="1"/>
          </p:cNvSpPr>
          <p:nvPr>
            <p:ph type="sldNum" sz="quarter" idx="12"/>
          </p:nvPr>
        </p:nvSpPr>
        <p:spPr/>
        <p:txBody>
          <a:bodyPr/>
          <a:lstStyle/>
          <a:p>
            <a:fld id="{891715A4-BC49-4B5D-803B-8410EC72B664}" type="slidenum">
              <a:rPr lang="it-IT" smtClean="0"/>
              <a:t>29</a:t>
            </a:fld>
            <a:endParaRPr lang="it-IT"/>
          </a:p>
        </p:txBody>
      </p:sp>
      <p:pic>
        <p:nvPicPr>
          <p:cNvPr id="6" name="Immagine4">
            <a:extLst>
              <a:ext uri="{FF2B5EF4-FFF2-40B4-BE49-F238E27FC236}">
                <a16:creationId xmlns:a16="http://schemas.microsoft.com/office/drawing/2014/main" id="{FA2490F3-3B50-49D9-8094-417813D11BAC}"/>
              </a:ext>
            </a:extLst>
          </p:cNvPr>
          <p:cNvPicPr/>
          <p:nvPr/>
        </p:nvPicPr>
        <p:blipFill>
          <a:blip r:embed="rId2"/>
          <a:stretch>
            <a:fillRect/>
          </a:stretch>
        </p:blipFill>
        <p:spPr bwMode="auto">
          <a:xfrm>
            <a:off x="411114" y="1940118"/>
            <a:ext cx="8362192" cy="3737113"/>
          </a:xfrm>
          <a:prstGeom prst="rect">
            <a:avLst/>
          </a:prstGeom>
        </p:spPr>
      </p:pic>
    </p:spTree>
    <p:extLst>
      <p:ext uri="{BB962C8B-B14F-4D97-AF65-F5344CB8AC3E}">
        <p14:creationId xmlns:p14="http://schemas.microsoft.com/office/powerpoint/2010/main" val="1209039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81360E3-1BBD-4518-BAA0-EA2207841F6B}"/>
              </a:ext>
            </a:extLst>
          </p:cNvPr>
          <p:cNvSpPr>
            <a:spLocks noGrp="1"/>
          </p:cNvSpPr>
          <p:nvPr>
            <p:ph type="title"/>
          </p:nvPr>
        </p:nvSpPr>
        <p:spPr>
          <a:xfrm>
            <a:off x="324469" y="240630"/>
            <a:ext cx="2976577" cy="1471427"/>
          </a:xfrm>
        </p:spPr>
        <p:txBody>
          <a:bodyPr>
            <a:noAutofit/>
          </a:bodyPr>
          <a:lstStyle/>
          <a:p>
            <a:r>
              <a:rPr lang="it-IT" sz="9600" b="1" dirty="0">
                <a:latin typeface="Gill Sans Nova" panose="020B0602020104020203" pitchFamily="34" charset="0"/>
              </a:rPr>
              <a:t>RAD</a:t>
            </a:r>
          </a:p>
        </p:txBody>
      </p:sp>
      <p:sp>
        <p:nvSpPr>
          <p:cNvPr id="3" name="Segnaposto testo 2">
            <a:extLst>
              <a:ext uri="{FF2B5EF4-FFF2-40B4-BE49-F238E27FC236}">
                <a16:creationId xmlns:a16="http://schemas.microsoft.com/office/drawing/2014/main" id="{443F6DC9-AC1D-4DBF-ADF5-EE5128FF0F28}"/>
              </a:ext>
            </a:extLst>
          </p:cNvPr>
          <p:cNvSpPr>
            <a:spLocks noGrp="1"/>
          </p:cNvSpPr>
          <p:nvPr>
            <p:ph type="body" idx="1"/>
          </p:nvPr>
        </p:nvSpPr>
        <p:spPr>
          <a:xfrm>
            <a:off x="324469" y="1859306"/>
            <a:ext cx="9138403" cy="4008404"/>
          </a:xfrm>
        </p:spPr>
        <p:txBody>
          <a:bodyPr>
            <a:normAutofit/>
          </a:bodyPr>
          <a:lstStyle/>
          <a:p>
            <a:r>
              <a:rPr lang="it-IT" sz="4400" dirty="0"/>
              <a:t>Il RAD è un documento prodotto in seguito all’analisi dei requisiti, il cui scopo è quello di definire tutte le funzionalità che il sistema dovrà soddisfare.  </a:t>
            </a:r>
          </a:p>
        </p:txBody>
      </p:sp>
      <p:sp>
        <p:nvSpPr>
          <p:cNvPr id="4" name="Segnaposto piè di pagina 3">
            <a:extLst>
              <a:ext uri="{FF2B5EF4-FFF2-40B4-BE49-F238E27FC236}">
                <a16:creationId xmlns:a16="http://schemas.microsoft.com/office/drawing/2014/main" id="{975EC47D-E813-4769-B1F4-570BFFBC2003}"/>
              </a:ext>
            </a:extLst>
          </p:cNvPr>
          <p:cNvSpPr>
            <a:spLocks noGrp="1"/>
          </p:cNvSpPr>
          <p:nvPr>
            <p:ph type="ftr" sz="quarter" idx="11"/>
          </p:nvPr>
        </p:nvSpPr>
        <p:spPr>
          <a:xfrm>
            <a:off x="-614153" y="6041362"/>
            <a:ext cx="6297612" cy="365126"/>
          </a:xfrm>
        </p:spPr>
        <p:txBody>
          <a:bodyPr/>
          <a:lstStyle/>
          <a:p>
            <a:pPr algn="ctr"/>
            <a:r>
              <a:rPr lang="it-IT" dirty="0">
                <a:solidFill>
                  <a:schemeClr val="tx1">
                    <a:lumMod val="50000"/>
                    <a:lumOff val="50000"/>
                  </a:schemeClr>
                </a:solidFill>
              </a:rPr>
              <a:t>Corso di Laurea Triennale in Informatica  –  Università degli studi di Salerno</a:t>
            </a:r>
          </a:p>
        </p:txBody>
      </p:sp>
      <p:sp>
        <p:nvSpPr>
          <p:cNvPr id="5" name="Segnaposto numero diapositiva 4">
            <a:extLst>
              <a:ext uri="{FF2B5EF4-FFF2-40B4-BE49-F238E27FC236}">
                <a16:creationId xmlns:a16="http://schemas.microsoft.com/office/drawing/2014/main" id="{8FE6F6A2-B706-4F8D-A9E5-478BFE70EF06}"/>
              </a:ext>
            </a:extLst>
          </p:cNvPr>
          <p:cNvSpPr>
            <a:spLocks noGrp="1"/>
          </p:cNvSpPr>
          <p:nvPr>
            <p:ph type="sldNum" sz="quarter" idx="12"/>
          </p:nvPr>
        </p:nvSpPr>
        <p:spPr/>
        <p:txBody>
          <a:bodyPr/>
          <a:lstStyle/>
          <a:p>
            <a:fld id="{891715A4-BC49-4B5D-803B-8410EC72B664}" type="slidenum">
              <a:rPr lang="it-IT" smtClean="0"/>
              <a:t>3</a:t>
            </a:fld>
            <a:endParaRPr lang="it-IT" dirty="0"/>
          </a:p>
        </p:txBody>
      </p:sp>
      <p:sp>
        <p:nvSpPr>
          <p:cNvPr id="6" name="CasellaDiTesto 5">
            <a:extLst>
              <a:ext uri="{FF2B5EF4-FFF2-40B4-BE49-F238E27FC236}">
                <a16:creationId xmlns:a16="http://schemas.microsoft.com/office/drawing/2014/main" id="{47A47300-7540-4B6A-9A11-A313EA540A9E}"/>
              </a:ext>
            </a:extLst>
          </p:cNvPr>
          <p:cNvSpPr txBox="1"/>
          <p:nvPr/>
        </p:nvSpPr>
        <p:spPr>
          <a:xfrm flipH="1">
            <a:off x="135598" y="1369127"/>
            <a:ext cx="3594950" cy="369332"/>
          </a:xfrm>
          <a:prstGeom prst="rect">
            <a:avLst/>
          </a:prstGeom>
          <a:noFill/>
        </p:spPr>
        <p:txBody>
          <a:bodyPr wrap="square" rtlCol="0">
            <a:spAutoFit/>
          </a:bodyPr>
          <a:lstStyle/>
          <a:p>
            <a:r>
              <a:rPr lang="it-IT" dirty="0" err="1">
                <a:solidFill>
                  <a:schemeClr val="tx1">
                    <a:lumMod val="50000"/>
                    <a:lumOff val="50000"/>
                  </a:schemeClr>
                </a:solidFill>
              </a:rPr>
              <a:t>Requirements</a:t>
            </a:r>
            <a:r>
              <a:rPr lang="it-IT" dirty="0">
                <a:solidFill>
                  <a:schemeClr val="tx1">
                    <a:lumMod val="50000"/>
                    <a:lumOff val="50000"/>
                  </a:schemeClr>
                </a:solidFill>
              </a:rPr>
              <a:t> Analysis </a:t>
            </a:r>
            <a:r>
              <a:rPr lang="it-IT" dirty="0" err="1">
                <a:solidFill>
                  <a:schemeClr val="tx1">
                    <a:lumMod val="50000"/>
                    <a:lumOff val="50000"/>
                  </a:schemeClr>
                </a:solidFill>
              </a:rPr>
              <a:t>Document</a:t>
            </a:r>
            <a:endParaRPr lang="it-IT" dirty="0">
              <a:solidFill>
                <a:schemeClr val="tx1">
                  <a:lumMod val="50000"/>
                  <a:lumOff val="50000"/>
                </a:schemeClr>
              </a:solidFill>
            </a:endParaRPr>
          </a:p>
        </p:txBody>
      </p:sp>
    </p:spTree>
    <p:extLst>
      <p:ext uri="{BB962C8B-B14F-4D97-AF65-F5344CB8AC3E}">
        <p14:creationId xmlns:p14="http://schemas.microsoft.com/office/powerpoint/2010/main" val="94677355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6F55F65-D4FF-467B-9B6B-A952C064E1A2}"/>
              </a:ext>
            </a:extLst>
          </p:cNvPr>
          <p:cNvSpPr>
            <a:spLocks noGrp="1"/>
          </p:cNvSpPr>
          <p:nvPr>
            <p:ph type="title"/>
          </p:nvPr>
        </p:nvSpPr>
        <p:spPr>
          <a:xfrm>
            <a:off x="335664" y="451513"/>
            <a:ext cx="8596668" cy="1393189"/>
          </a:xfrm>
        </p:spPr>
        <p:txBody>
          <a:bodyPr/>
          <a:lstStyle/>
          <a:p>
            <a:r>
              <a:rPr lang="it-IT" b="1" dirty="0">
                <a:latin typeface="Gill Sans Nova" panose="020B0602020104020203" pitchFamily="34" charset="0"/>
              </a:rPr>
              <a:t>SEQUENCE DIAGRAM</a:t>
            </a:r>
            <a:br>
              <a:rPr lang="it-IT" b="1" dirty="0">
                <a:latin typeface="Gill Sans Nova" panose="020B0602020104020203" pitchFamily="34" charset="0"/>
              </a:rPr>
            </a:br>
            <a:r>
              <a:rPr lang="it-IT" b="1" dirty="0">
                <a:latin typeface="Gill Sans Nova" panose="020B0602020104020203" pitchFamily="34" charset="0"/>
              </a:rPr>
              <a:t>ACCESSO CASO ERRORE 1</a:t>
            </a:r>
            <a:endParaRPr lang="it-IT" dirty="0"/>
          </a:p>
        </p:txBody>
      </p:sp>
      <p:sp>
        <p:nvSpPr>
          <p:cNvPr id="4" name="Segnaposto piè di pagina 3">
            <a:extLst>
              <a:ext uri="{FF2B5EF4-FFF2-40B4-BE49-F238E27FC236}">
                <a16:creationId xmlns:a16="http://schemas.microsoft.com/office/drawing/2014/main" id="{06EC3398-8DAF-4952-831C-BB2A20745BF9}"/>
              </a:ext>
            </a:extLst>
          </p:cNvPr>
          <p:cNvSpPr>
            <a:spLocks noGrp="1"/>
          </p:cNvSpPr>
          <p:nvPr>
            <p:ph type="ftr" sz="quarter" idx="11"/>
          </p:nvPr>
        </p:nvSpPr>
        <p:spPr/>
        <p:txBody>
          <a:bodyPr/>
          <a:lstStyle/>
          <a:p>
            <a:r>
              <a:rPr lang="it-IT"/>
              <a:t>Corso di Laurea Triennale in Informatica  –  Università degli studi di Salerno</a:t>
            </a:r>
          </a:p>
        </p:txBody>
      </p:sp>
      <p:sp>
        <p:nvSpPr>
          <p:cNvPr id="5" name="Segnaposto numero diapositiva 4">
            <a:extLst>
              <a:ext uri="{FF2B5EF4-FFF2-40B4-BE49-F238E27FC236}">
                <a16:creationId xmlns:a16="http://schemas.microsoft.com/office/drawing/2014/main" id="{0AF38C9B-0EF0-4FF1-9D2A-0666215450DB}"/>
              </a:ext>
            </a:extLst>
          </p:cNvPr>
          <p:cNvSpPr>
            <a:spLocks noGrp="1"/>
          </p:cNvSpPr>
          <p:nvPr>
            <p:ph type="sldNum" sz="quarter" idx="12"/>
          </p:nvPr>
        </p:nvSpPr>
        <p:spPr/>
        <p:txBody>
          <a:bodyPr/>
          <a:lstStyle/>
          <a:p>
            <a:fld id="{891715A4-BC49-4B5D-803B-8410EC72B664}" type="slidenum">
              <a:rPr lang="it-IT" smtClean="0"/>
              <a:t>30</a:t>
            </a:fld>
            <a:endParaRPr lang="it-IT"/>
          </a:p>
        </p:txBody>
      </p:sp>
      <p:pic>
        <p:nvPicPr>
          <p:cNvPr id="7" name="Immagine5">
            <a:extLst>
              <a:ext uri="{FF2B5EF4-FFF2-40B4-BE49-F238E27FC236}">
                <a16:creationId xmlns:a16="http://schemas.microsoft.com/office/drawing/2014/main" id="{CD415625-E8E4-4BC9-A696-3A28334341CD}"/>
              </a:ext>
            </a:extLst>
          </p:cNvPr>
          <p:cNvPicPr/>
          <p:nvPr/>
        </p:nvPicPr>
        <p:blipFill>
          <a:blip r:embed="rId2"/>
          <a:stretch>
            <a:fillRect/>
          </a:stretch>
        </p:blipFill>
        <p:spPr bwMode="auto">
          <a:xfrm>
            <a:off x="453224" y="2305879"/>
            <a:ext cx="8596668" cy="3379304"/>
          </a:xfrm>
          <a:prstGeom prst="rect">
            <a:avLst/>
          </a:prstGeom>
        </p:spPr>
      </p:pic>
    </p:spTree>
    <p:extLst>
      <p:ext uri="{BB962C8B-B14F-4D97-AF65-F5344CB8AC3E}">
        <p14:creationId xmlns:p14="http://schemas.microsoft.com/office/powerpoint/2010/main" val="26582061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03FE4FC-0EFF-4FB3-8F00-B8DC4E32F007}"/>
              </a:ext>
            </a:extLst>
          </p:cNvPr>
          <p:cNvSpPr>
            <a:spLocks noGrp="1"/>
          </p:cNvSpPr>
          <p:nvPr>
            <p:ph type="title"/>
          </p:nvPr>
        </p:nvSpPr>
        <p:spPr>
          <a:xfrm>
            <a:off x="208104" y="174235"/>
            <a:ext cx="8596668" cy="1826581"/>
          </a:xfrm>
        </p:spPr>
        <p:txBody>
          <a:bodyPr/>
          <a:lstStyle/>
          <a:p>
            <a:r>
              <a:rPr lang="it-IT" b="1" dirty="0">
                <a:latin typeface="Gill Sans Nova" panose="020B0602020104020203" pitchFamily="34" charset="0"/>
              </a:rPr>
              <a:t>SEQUENCE DIAGRAM</a:t>
            </a:r>
            <a:br>
              <a:rPr lang="it-IT" b="1" dirty="0">
                <a:latin typeface="Gill Sans Nova" panose="020B0602020104020203" pitchFamily="34" charset="0"/>
              </a:rPr>
            </a:br>
            <a:r>
              <a:rPr lang="it-IT" b="1" dirty="0">
                <a:latin typeface="Gill Sans Nova" panose="020B0602020104020203" pitchFamily="34" charset="0"/>
              </a:rPr>
              <a:t>AGGIUNTA AL CARRELLO</a:t>
            </a:r>
            <a:endParaRPr lang="it-IT" dirty="0"/>
          </a:p>
        </p:txBody>
      </p:sp>
      <p:sp>
        <p:nvSpPr>
          <p:cNvPr id="4" name="Segnaposto piè di pagina 3">
            <a:extLst>
              <a:ext uri="{FF2B5EF4-FFF2-40B4-BE49-F238E27FC236}">
                <a16:creationId xmlns:a16="http://schemas.microsoft.com/office/drawing/2014/main" id="{293ED1C5-F84A-4027-A69E-BF867C163280}"/>
              </a:ext>
            </a:extLst>
          </p:cNvPr>
          <p:cNvSpPr>
            <a:spLocks noGrp="1"/>
          </p:cNvSpPr>
          <p:nvPr>
            <p:ph type="ftr" sz="quarter" idx="11"/>
          </p:nvPr>
        </p:nvSpPr>
        <p:spPr/>
        <p:txBody>
          <a:bodyPr/>
          <a:lstStyle/>
          <a:p>
            <a:r>
              <a:rPr lang="it-IT"/>
              <a:t>Corso di Laurea Triennale in Informatica  –  Università degli studi di Salerno</a:t>
            </a:r>
          </a:p>
        </p:txBody>
      </p:sp>
      <p:sp>
        <p:nvSpPr>
          <p:cNvPr id="5" name="Segnaposto numero diapositiva 4">
            <a:extLst>
              <a:ext uri="{FF2B5EF4-FFF2-40B4-BE49-F238E27FC236}">
                <a16:creationId xmlns:a16="http://schemas.microsoft.com/office/drawing/2014/main" id="{8B922995-A61A-47EE-AA23-407C56D7C5D2}"/>
              </a:ext>
            </a:extLst>
          </p:cNvPr>
          <p:cNvSpPr>
            <a:spLocks noGrp="1"/>
          </p:cNvSpPr>
          <p:nvPr>
            <p:ph type="sldNum" sz="quarter" idx="12"/>
          </p:nvPr>
        </p:nvSpPr>
        <p:spPr/>
        <p:txBody>
          <a:bodyPr/>
          <a:lstStyle/>
          <a:p>
            <a:fld id="{891715A4-BC49-4B5D-803B-8410EC72B664}" type="slidenum">
              <a:rPr lang="it-IT" smtClean="0"/>
              <a:t>31</a:t>
            </a:fld>
            <a:endParaRPr lang="it-IT"/>
          </a:p>
        </p:txBody>
      </p:sp>
      <p:pic>
        <p:nvPicPr>
          <p:cNvPr id="6" name="Immagine6">
            <a:extLst>
              <a:ext uri="{FF2B5EF4-FFF2-40B4-BE49-F238E27FC236}">
                <a16:creationId xmlns:a16="http://schemas.microsoft.com/office/drawing/2014/main" id="{6EFFB39F-B18C-40AC-BAC8-2D364077AB1D}"/>
              </a:ext>
            </a:extLst>
          </p:cNvPr>
          <p:cNvPicPr/>
          <p:nvPr/>
        </p:nvPicPr>
        <p:blipFill>
          <a:blip r:embed="rId2"/>
          <a:stretch>
            <a:fillRect/>
          </a:stretch>
        </p:blipFill>
        <p:spPr bwMode="auto">
          <a:xfrm>
            <a:off x="520653" y="2340127"/>
            <a:ext cx="8437367" cy="3363249"/>
          </a:xfrm>
          <a:prstGeom prst="rect">
            <a:avLst/>
          </a:prstGeom>
        </p:spPr>
      </p:pic>
    </p:spTree>
    <p:extLst>
      <p:ext uri="{BB962C8B-B14F-4D97-AF65-F5344CB8AC3E}">
        <p14:creationId xmlns:p14="http://schemas.microsoft.com/office/powerpoint/2010/main" val="301380570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7A19055-73D8-42BC-A73C-7470D867A06E}"/>
              </a:ext>
            </a:extLst>
          </p:cNvPr>
          <p:cNvSpPr>
            <a:spLocks noGrp="1"/>
          </p:cNvSpPr>
          <p:nvPr>
            <p:ph type="title"/>
          </p:nvPr>
        </p:nvSpPr>
        <p:spPr>
          <a:xfrm>
            <a:off x="176403" y="124644"/>
            <a:ext cx="8596668" cy="1826581"/>
          </a:xfrm>
        </p:spPr>
        <p:txBody>
          <a:bodyPr/>
          <a:lstStyle/>
          <a:p>
            <a:r>
              <a:rPr lang="it-IT" b="1" dirty="0">
                <a:latin typeface="Gill Sans Nova" panose="020B0602020104020203" pitchFamily="34" charset="0"/>
              </a:rPr>
              <a:t>SEQUENCE DIAGRAM</a:t>
            </a:r>
            <a:br>
              <a:rPr lang="it-IT" b="1" dirty="0">
                <a:latin typeface="Gill Sans Nova" panose="020B0602020104020203" pitchFamily="34" charset="0"/>
              </a:rPr>
            </a:br>
            <a:r>
              <a:rPr lang="it-IT" b="1" dirty="0">
                <a:latin typeface="Gill Sans Nova" panose="020B0602020104020203" pitchFamily="34" charset="0"/>
              </a:rPr>
              <a:t>ORDINAZIONE</a:t>
            </a:r>
            <a:endParaRPr lang="it-IT" dirty="0"/>
          </a:p>
        </p:txBody>
      </p:sp>
      <p:sp>
        <p:nvSpPr>
          <p:cNvPr id="4" name="Segnaposto piè di pagina 3">
            <a:extLst>
              <a:ext uri="{FF2B5EF4-FFF2-40B4-BE49-F238E27FC236}">
                <a16:creationId xmlns:a16="http://schemas.microsoft.com/office/drawing/2014/main" id="{6A56C315-3CC9-40C6-B2E8-7596B168B71F}"/>
              </a:ext>
            </a:extLst>
          </p:cNvPr>
          <p:cNvSpPr>
            <a:spLocks noGrp="1"/>
          </p:cNvSpPr>
          <p:nvPr>
            <p:ph type="ftr" sz="quarter" idx="11"/>
          </p:nvPr>
        </p:nvSpPr>
        <p:spPr/>
        <p:txBody>
          <a:bodyPr/>
          <a:lstStyle/>
          <a:p>
            <a:r>
              <a:rPr lang="it-IT"/>
              <a:t>Corso di Laurea Triennale in Informatica  –  Università degli studi di Salerno</a:t>
            </a:r>
          </a:p>
        </p:txBody>
      </p:sp>
      <p:sp>
        <p:nvSpPr>
          <p:cNvPr id="5" name="Segnaposto numero diapositiva 4">
            <a:extLst>
              <a:ext uri="{FF2B5EF4-FFF2-40B4-BE49-F238E27FC236}">
                <a16:creationId xmlns:a16="http://schemas.microsoft.com/office/drawing/2014/main" id="{507E17A6-65BC-4FF9-8E30-E34D48F51BBC}"/>
              </a:ext>
            </a:extLst>
          </p:cNvPr>
          <p:cNvSpPr>
            <a:spLocks noGrp="1"/>
          </p:cNvSpPr>
          <p:nvPr>
            <p:ph type="sldNum" sz="quarter" idx="12"/>
          </p:nvPr>
        </p:nvSpPr>
        <p:spPr/>
        <p:txBody>
          <a:bodyPr/>
          <a:lstStyle/>
          <a:p>
            <a:fld id="{891715A4-BC49-4B5D-803B-8410EC72B664}" type="slidenum">
              <a:rPr lang="it-IT" smtClean="0"/>
              <a:t>32</a:t>
            </a:fld>
            <a:endParaRPr lang="it-IT"/>
          </a:p>
        </p:txBody>
      </p:sp>
      <p:pic>
        <p:nvPicPr>
          <p:cNvPr id="6" name="Immagine7">
            <a:extLst>
              <a:ext uri="{FF2B5EF4-FFF2-40B4-BE49-F238E27FC236}">
                <a16:creationId xmlns:a16="http://schemas.microsoft.com/office/drawing/2014/main" id="{68B07A2B-BD4C-414F-8C8E-390D024FC803}"/>
              </a:ext>
            </a:extLst>
          </p:cNvPr>
          <p:cNvPicPr/>
          <p:nvPr/>
        </p:nvPicPr>
        <p:blipFill>
          <a:blip r:embed="rId2"/>
          <a:stretch>
            <a:fillRect/>
          </a:stretch>
        </p:blipFill>
        <p:spPr bwMode="auto">
          <a:xfrm>
            <a:off x="335665" y="2163107"/>
            <a:ext cx="8596667" cy="3666373"/>
          </a:xfrm>
          <a:prstGeom prst="rect">
            <a:avLst/>
          </a:prstGeom>
        </p:spPr>
      </p:pic>
    </p:spTree>
    <p:extLst>
      <p:ext uri="{BB962C8B-B14F-4D97-AF65-F5344CB8AC3E}">
        <p14:creationId xmlns:p14="http://schemas.microsoft.com/office/powerpoint/2010/main" val="73551067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7973469-8971-472B-8AC1-2631E5DB9753}"/>
              </a:ext>
            </a:extLst>
          </p:cNvPr>
          <p:cNvSpPr>
            <a:spLocks noGrp="1"/>
          </p:cNvSpPr>
          <p:nvPr>
            <p:ph type="title"/>
          </p:nvPr>
        </p:nvSpPr>
        <p:spPr>
          <a:xfrm>
            <a:off x="75355" y="151546"/>
            <a:ext cx="8596668" cy="1826581"/>
          </a:xfrm>
        </p:spPr>
        <p:txBody>
          <a:bodyPr/>
          <a:lstStyle/>
          <a:p>
            <a:r>
              <a:rPr lang="it-IT" b="1" dirty="0">
                <a:latin typeface="Gill Sans Nova" panose="020B0602020104020203" pitchFamily="34" charset="0"/>
              </a:rPr>
              <a:t>SEQUENCE DIAGRAM</a:t>
            </a:r>
            <a:br>
              <a:rPr lang="it-IT" b="1" dirty="0">
                <a:latin typeface="Gill Sans Nova" panose="020B0602020104020203" pitchFamily="34" charset="0"/>
              </a:rPr>
            </a:br>
            <a:r>
              <a:rPr lang="it-IT" b="1" dirty="0">
                <a:latin typeface="Gill Sans Nova" panose="020B0602020104020203" pitchFamily="34" charset="0"/>
              </a:rPr>
              <a:t>ORDINAZIONE CASO ERRORE 1</a:t>
            </a:r>
            <a:endParaRPr lang="it-IT" dirty="0"/>
          </a:p>
        </p:txBody>
      </p:sp>
      <p:sp>
        <p:nvSpPr>
          <p:cNvPr id="4" name="Segnaposto piè di pagina 3">
            <a:extLst>
              <a:ext uri="{FF2B5EF4-FFF2-40B4-BE49-F238E27FC236}">
                <a16:creationId xmlns:a16="http://schemas.microsoft.com/office/drawing/2014/main" id="{41E4DB3D-5F14-42BE-8A69-D666236FBF1D}"/>
              </a:ext>
            </a:extLst>
          </p:cNvPr>
          <p:cNvSpPr>
            <a:spLocks noGrp="1"/>
          </p:cNvSpPr>
          <p:nvPr>
            <p:ph type="ftr" sz="quarter" idx="11"/>
          </p:nvPr>
        </p:nvSpPr>
        <p:spPr/>
        <p:txBody>
          <a:bodyPr/>
          <a:lstStyle/>
          <a:p>
            <a:r>
              <a:rPr lang="it-IT"/>
              <a:t>Corso di Laurea Triennale in Informatica  –  Università degli studi di Salerno</a:t>
            </a:r>
          </a:p>
        </p:txBody>
      </p:sp>
      <p:sp>
        <p:nvSpPr>
          <p:cNvPr id="5" name="Segnaposto numero diapositiva 4">
            <a:extLst>
              <a:ext uri="{FF2B5EF4-FFF2-40B4-BE49-F238E27FC236}">
                <a16:creationId xmlns:a16="http://schemas.microsoft.com/office/drawing/2014/main" id="{F82FEE38-AFE0-4D0A-B919-335EEF3DF53D}"/>
              </a:ext>
            </a:extLst>
          </p:cNvPr>
          <p:cNvSpPr>
            <a:spLocks noGrp="1"/>
          </p:cNvSpPr>
          <p:nvPr>
            <p:ph type="sldNum" sz="quarter" idx="12"/>
          </p:nvPr>
        </p:nvSpPr>
        <p:spPr/>
        <p:txBody>
          <a:bodyPr/>
          <a:lstStyle/>
          <a:p>
            <a:fld id="{891715A4-BC49-4B5D-803B-8410EC72B664}" type="slidenum">
              <a:rPr lang="it-IT" smtClean="0"/>
              <a:t>33</a:t>
            </a:fld>
            <a:endParaRPr lang="it-IT"/>
          </a:p>
        </p:txBody>
      </p:sp>
      <p:pic>
        <p:nvPicPr>
          <p:cNvPr id="7" name="Immagine 6">
            <a:extLst>
              <a:ext uri="{FF2B5EF4-FFF2-40B4-BE49-F238E27FC236}">
                <a16:creationId xmlns:a16="http://schemas.microsoft.com/office/drawing/2014/main" id="{E374C546-FC0B-4333-AE1A-8ED3F06DD6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4526" y="1978127"/>
            <a:ext cx="11282948" cy="3981842"/>
          </a:xfrm>
          <a:prstGeom prst="rect">
            <a:avLst/>
          </a:prstGeom>
        </p:spPr>
      </p:pic>
    </p:spTree>
    <p:extLst>
      <p:ext uri="{BB962C8B-B14F-4D97-AF65-F5344CB8AC3E}">
        <p14:creationId xmlns:p14="http://schemas.microsoft.com/office/powerpoint/2010/main" val="333130156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BCDBC74-2350-40AD-B777-0AC1F02E50FF}"/>
              </a:ext>
            </a:extLst>
          </p:cNvPr>
          <p:cNvSpPr>
            <a:spLocks noGrp="1"/>
          </p:cNvSpPr>
          <p:nvPr>
            <p:ph type="title"/>
          </p:nvPr>
        </p:nvSpPr>
        <p:spPr>
          <a:xfrm>
            <a:off x="124885" y="157692"/>
            <a:ext cx="8596668" cy="1826581"/>
          </a:xfrm>
        </p:spPr>
        <p:txBody>
          <a:bodyPr/>
          <a:lstStyle/>
          <a:p>
            <a:r>
              <a:rPr lang="it-IT" b="1" dirty="0">
                <a:latin typeface="Gill Sans Nova" panose="020B0602020104020203" pitchFamily="34" charset="0"/>
              </a:rPr>
              <a:t>SEQUENCE DIAGRAM</a:t>
            </a:r>
            <a:br>
              <a:rPr lang="it-IT" b="1" dirty="0">
                <a:latin typeface="Gill Sans Nova" panose="020B0602020104020203" pitchFamily="34" charset="0"/>
              </a:rPr>
            </a:br>
            <a:r>
              <a:rPr lang="it-IT" b="1" dirty="0">
                <a:latin typeface="Gill Sans Nova" panose="020B0602020104020203" pitchFamily="34" charset="0"/>
              </a:rPr>
              <a:t>ORDINAZIONE CASO ERRORE 2</a:t>
            </a:r>
            <a:endParaRPr lang="it-IT" dirty="0"/>
          </a:p>
        </p:txBody>
      </p:sp>
      <p:sp>
        <p:nvSpPr>
          <p:cNvPr id="4" name="Segnaposto piè di pagina 3">
            <a:extLst>
              <a:ext uri="{FF2B5EF4-FFF2-40B4-BE49-F238E27FC236}">
                <a16:creationId xmlns:a16="http://schemas.microsoft.com/office/drawing/2014/main" id="{823B1753-DD4A-4672-99DF-4F18157AFDE2}"/>
              </a:ext>
            </a:extLst>
          </p:cNvPr>
          <p:cNvSpPr>
            <a:spLocks noGrp="1"/>
          </p:cNvSpPr>
          <p:nvPr>
            <p:ph type="ftr" sz="quarter" idx="11"/>
          </p:nvPr>
        </p:nvSpPr>
        <p:spPr/>
        <p:txBody>
          <a:bodyPr/>
          <a:lstStyle/>
          <a:p>
            <a:r>
              <a:rPr lang="it-IT"/>
              <a:t>Corso di Laurea Triennale in Informatica  –  Università degli studi di Salerno</a:t>
            </a:r>
          </a:p>
        </p:txBody>
      </p:sp>
      <p:sp>
        <p:nvSpPr>
          <p:cNvPr id="5" name="Segnaposto numero diapositiva 4">
            <a:extLst>
              <a:ext uri="{FF2B5EF4-FFF2-40B4-BE49-F238E27FC236}">
                <a16:creationId xmlns:a16="http://schemas.microsoft.com/office/drawing/2014/main" id="{147CDEF4-658D-4462-99D8-0E2E04842DBF}"/>
              </a:ext>
            </a:extLst>
          </p:cNvPr>
          <p:cNvSpPr>
            <a:spLocks noGrp="1"/>
          </p:cNvSpPr>
          <p:nvPr>
            <p:ph type="sldNum" sz="quarter" idx="12"/>
          </p:nvPr>
        </p:nvSpPr>
        <p:spPr/>
        <p:txBody>
          <a:bodyPr/>
          <a:lstStyle/>
          <a:p>
            <a:fld id="{891715A4-BC49-4B5D-803B-8410EC72B664}" type="slidenum">
              <a:rPr lang="it-IT" smtClean="0"/>
              <a:t>34</a:t>
            </a:fld>
            <a:endParaRPr lang="it-IT"/>
          </a:p>
        </p:txBody>
      </p:sp>
      <p:pic>
        <p:nvPicPr>
          <p:cNvPr id="6" name="Immagine9">
            <a:extLst>
              <a:ext uri="{FF2B5EF4-FFF2-40B4-BE49-F238E27FC236}">
                <a16:creationId xmlns:a16="http://schemas.microsoft.com/office/drawing/2014/main" id="{E008104A-E779-4D05-8023-BF44205F4FD8}"/>
              </a:ext>
            </a:extLst>
          </p:cNvPr>
          <p:cNvPicPr/>
          <p:nvPr/>
        </p:nvPicPr>
        <p:blipFill>
          <a:blip r:embed="rId2"/>
          <a:stretch>
            <a:fillRect/>
          </a:stretch>
        </p:blipFill>
        <p:spPr bwMode="auto">
          <a:xfrm>
            <a:off x="418908" y="2329064"/>
            <a:ext cx="8596668" cy="3367507"/>
          </a:xfrm>
          <a:prstGeom prst="rect">
            <a:avLst/>
          </a:prstGeom>
        </p:spPr>
      </p:pic>
    </p:spTree>
    <p:extLst>
      <p:ext uri="{BB962C8B-B14F-4D97-AF65-F5344CB8AC3E}">
        <p14:creationId xmlns:p14="http://schemas.microsoft.com/office/powerpoint/2010/main" val="614838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F859AEE-0AD3-4A31-84D0-6390A7FFEE4E}"/>
              </a:ext>
            </a:extLst>
          </p:cNvPr>
          <p:cNvSpPr>
            <a:spLocks noGrp="1"/>
          </p:cNvSpPr>
          <p:nvPr>
            <p:ph type="title"/>
          </p:nvPr>
        </p:nvSpPr>
        <p:spPr>
          <a:xfrm>
            <a:off x="86785" y="291042"/>
            <a:ext cx="8596668" cy="1826581"/>
          </a:xfrm>
        </p:spPr>
        <p:txBody>
          <a:bodyPr/>
          <a:lstStyle/>
          <a:p>
            <a:r>
              <a:rPr lang="it-IT" b="1" dirty="0">
                <a:latin typeface="Gill Sans Nova" panose="020B0602020104020203" pitchFamily="34" charset="0"/>
              </a:rPr>
              <a:t>SEQUENCE DIAGRAM</a:t>
            </a:r>
            <a:br>
              <a:rPr lang="it-IT" b="1" dirty="0">
                <a:latin typeface="Gill Sans Nova" panose="020B0602020104020203" pitchFamily="34" charset="0"/>
              </a:rPr>
            </a:br>
            <a:r>
              <a:rPr lang="it-IT" b="1" dirty="0">
                <a:latin typeface="Gill Sans Nova" panose="020B0602020104020203" pitchFamily="34" charset="0"/>
              </a:rPr>
              <a:t>RITIRO RICEVUTA</a:t>
            </a:r>
            <a:endParaRPr lang="it-IT" dirty="0"/>
          </a:p>
        </p:txBody>
      </p:sp>
      <p:sp>
        <p:nvSpPr>
          <p:cNvPr id="4" name="Segnaposto piè di pagina 3">
            <a:extLst>
              <a:ext uri="{FF2B5EF4-FFF2-40B4-BE49-F238E27FC236}">
                <a16:creationId xmlns:a16="http://schemas.microsoft.com/office/drawing/2014/main" id="{CA4E748A-E7D4-401D-8A8D-611394B74212}"/>
              </a:ext>
            </a:extLst>
          </p:cNvPr>
          <p:cNvSpPr>
            <a:spLocks noGrp="1"/>
          </p:cNvSpPr>
          <p:nvPr>
            <p:ph type="ftr" sz="quarter" idx="11"/>
          </p:nvPr>
        </p:nvSpPr>
        <p:spPr/>
        <p:txBody>
          <a:bodyPr/>
          <a:lstStyle/>
          <a:p>
            <a:r>
              <a:rPr lang="it-IT"/>
              <a:t>Corso di Laurea Triennale in Informatica  –  Università degli studi di Salerno</a:t>
            </a:r>
          </a:p>
        </p:txBody>
      </p:sp>
      <p:sp>
        <p:nvSpPr>
          <p:cNvPr id="5" name="Segnaposto numero diapositiva 4">
            <a:extLst>
              <a:ext uri="{FF2B5EF4-FFF2-40B4-BE49-F238E27FC236}">
                <a16:creationId xmlns:a16="http://schemas.microsoft.com/office/drawing/2014/main" id="{600C76A9-268D-465C-8718-CEAF2144394D}"/>
              </a:ext>
            </a:extLst>
          </p:cNvPr>
          <p:cNvSpPr>
            <a:spLocks noGrp="1"/>
          </p:cNvSpPr>
          <p:nvPr>
            <p:ph type="sldNum" sz="quarter" idx="12"/>
          </p:nvPr>
        </p:nvSpPr>
        <p:spPr/>
        <p:txBody>
          <a:bodyPr/>
          <a:lstStyle/>
          <a:p>
            <a:fld id="{891715A4-BC49-4B5D-803B-8410EC72B664}" type="slidenum">
              <a:rPr lang="it-IT" smtClean="0"/>
              <a:t>35</a:t>
            </a:fld>
            <a:endParaRPr lang="it-IT"/>
          </a:p>
        </p:txBody>
      </p:sp>
      <p:pic>
        <p:nvPicPr>
          <p:cNvPr id="6" name="Immagine10">
            <a:extLst>
              <a:ext uri="{FF2B5EF4-FFF2-40B4-BE49-F238E27FC236}">
                <a16:creationId xmlns:a16="http://schemas.microsoft.com/office/drawing/2014/main" id="{C9865EDC-1E6D-4DE0-9C25-0F5052C4D8B8}"/>
              </a:ext>
            </a:extLst>
          </p:cNvPr>
          <p:cNvPicPr/>
          <p:nvPr/>
        </p:nvPicPr>
        <p:blipFill>
          <a:blip r:embed="rId2"/>
          <a:stretch>
            <a:fillRect/>
          </a:stretch>
        </p:blipFill>
        <p:spPr bwMode="auto">
          <a:xfrm>
            <a:off x="529862" y="2200276"/>
            <a:ext cx="8153591" cy="3748340"/>
          </a:xfrm>
          <a:prstGeom prst="rect">
            <a:avLst/>
          </a:prstGeom>
        </p:spPr>
      </p:pic>
    </p:spTree>
    <p:extLst>
      <p:ext uri="{BB962C8B-B14F-4D97-AF65-F5344CB8AC3E}">
        <p14:creationId xmlns:p14="http://schemas.microsoft.com/office/powerpoint/2010/main" val="59010967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24FA4EE-AA35-4925-A60A-160BE250799C}"/>
              </a:ext>
            </a:extLst>
          </p:cNvPr>
          <p:cNvSpPr>
            <a:spLocks noGrp="1"/>
          </p:cNvSpPr>
          <p:nvPr>
            <p:ph type="title"/>
          </p:nvPr>
        </p:nvSpPr>
        <p:spPr>
          <a:xfrm>
            <a:off x="848785" y="2055863"/>
            <a:ext cx="8596668" cy="2746273"/>
          </a:xfrm>
        </p:spPr>
        <p:txBody>
          <a:bodyPr>
            <a:noAutofit/>
          </a:bodyPr>
          <a:lstStyle/>
          <a:p>
            <a:r>
              <a:rPr lang="it-IT" sz="8800" b="1" dirty="0">
                <a:latin typeface="Gill Sans Nova" panose="020B0602020104020203" pitchFamily="34" charset="0"/>
              </a:rPr>
              <a:t>ACTIVITY</a:t>
            </a:r>
            <a:br>
              <a:rPr lang="it-IT" sz="8800" b="1" dirty="0">
                <a:latin typeface="Gill Sans Nova" panose="020B0602020104020203" pitchFamily="34" charset="0"/>
              </a:rPr>
            </a:br>
            <a:r>
              <a:rPr lang="it-IT" sz="8800" b="1" dirty="0">
                <a:latin typeface="Gill Sans Nova" panose="020B0602020104020203" pitchFamily="34" charset="0"/>
              </a:rPr>
              <a:t>DIAGRAMS</a:t>
            </a:r>
            <a:endParaRPr lang="it-IT" sz="8800" dirty="0"/>
          </a:p>
        </p:txBody>
      </p:sp>
      <p:sp>
        <p:nvSpPr>
          <p:cNvPr id="4" name="Segnaposto piè di pagina 3">
            <a:extLst>
              <a:ext uri="{FF2B5EF4-FFF2-40B4-BE49-F238E27FC236}">
                <a16:creationId xmlns:a16="http://schemas.microsoft.com/office/drawing/2014/main" id="{C463E07A-C7A2-4DFA-9F2C-F27418688075}"/>
              </a:ext>
            </a:extLst>
          </p:cNvPr>
          <p:cNvSpPr>
            <a:spLocks noGrp="1"/>
          </p:cNvSpPr>
          <p:nvPr>
            <p:ph type="ftr" sz="quarter" idx="11"/>
          </p:nvPr>
        </p:nvSpPr>
        <p:spPr/>
        <p:txBody>
          <a:bodyPr/>
          <a:lstStyle/>
          <a:p>
            <a:r>
              <a:rPr lang="it-IT"/>
              <a:t>Corso di Laurea Triennale in Informatica  –  Università degli studi di Salerno</a:t>
            </a:r>
          </a:p>
        </p:txBody>
      </p:sp>
      <p:sp>
        <p:nvSpPr>
          <p:cNvPr id="5" name="Segnaposto numero diapositiva 4">
            <a:extLst>
              <a:ext uri="{FF2B5EF4-FFF2-40B4-BE49-F238E27FC236}">
                <a16:creationId xmlns:a16="http://schemas.microsoft.com/office/drawing/2014/main" id="{DF13B941-1A5F-46BA-B1FD-4DF19CDC8048}"/>
              </a:ext>
            </a:extLst>
          </p:cNvPr>
          <p:cNvSpPr>
            <a:spLocks noGrp="1"/>
          </p:cNvSpPr>
          <p:nvPr>
            <p:ph type="sldNum" sz="quarter" idx="12"/>
          </p:nvPr>
        </p:nvSpPr>
        <p:spPr/>
        <p:txBody>
          <a:bodyPr/>
          <a:lstStyle/>
          <a:p>
            <a:fld id="{891715A4-BC49-4B5D-803B-8410EC72B664}" type="slidenum">
              <a:rPr lang="it-IT" smtClean="0"/>
              <a:t>36</a:t>
            </a:fld>
            <a:endParaRPr lang="it-IT"/>
          </a:p>
        </p:txBody>
      </p:sp>
    </p:spTree>
    <p:extLst>
      <p:ext uri="{BB962C8B-B14F-4D97-AF65-F5344CB8AC3E}">
        <p14:creationId xmlns:p14="http://schemas.microsoft.com/office/powerpoint/2010/main" val="318661883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793A237-E85A-4920-B7A9-8A9D68F5625A}"/>
              </a:ext>
            </a:extLst>
          </p:cNvPr>
          <p:cNvSpPr>
            <a:spLocks noGrp="1"/>
          </p:cNvSpPr>
          <p:nvPr>
            <p:ph type="title"/>
          </p:nvPr>
        </p:nvSpPr>
        <p:spPr>
          <a:xfrm>
            <a:off x="124885" y="238354"/>
            <a:ext cx="8596668" cy="1231798"/>
          </a:xfrm>
        </p:spPr>
        <p:txBody>
          <a:bodyPr>
            <a:noAutofit/>
          </a:bodyPr>
          <a:lstStyle/>
          <a:p>
            <a:r>
              <a:rPr lang="it-IT" sz="8000" b="1" dirty="0">
                <a:latin typeface="Gill Sans Nova" panose="020B0602020104020203" pitchFamily="34" charset="0"/>
              </a:rPr>
              <a:t>VENDITORE</a:t>
            </a:r>
            <a:endParaRPr lang="it-IT" sz="8000" dirty="0"/>
          </a:p>
        </p:txBody>
      </p:sp>
      <p:sp>
        <p:nvSpPr>
          <p:cNvPr id="4" name="Segnaposto piè di pagina 3">
            <a:extLst>
              <a:ext uri="{FF2B5EF4-FFF2-40B4-BE49-F238E27FC236}">
                <a16:creationId xmlns:a16="http://schemas.microsoft.com/office/drawing/2014/main" id="{9DC8571F-DB1C-4A57-A05A-3DD13C8B0F4D}"/>
              </a:ext>
            </a:extLst>
          </p:cNvPr>
          <p:cNvSpPr>
            <a:spLocks noGrp="1"/>
          </p:cNvSpPr>
          <p:nvPr>
            <p:ph type="ftr" sz="quarter" idx="11"/>
          </p:nvPr>
        </p:nvSpPr>
        <p:spPr/>
        <p:txBody>
          <a:bodyPr/>
          <a:lstStyle/>
          <a:p>
            <a:r>
              <a:rPr lang="it-IT"/>
              <a:t>Corso di Laurea Triennale in Informatica  –  Università degli studi di Salerno</a:t>
            </a:r>
          </a:p>
        </p:txBody>
      </p:sp>
      <p:sp>
        <p:nvSpPr>
          <p:cNvPr id="5" name="Segnaposto numero diapositiva 4">
            <a:extLst>
              <a:ext uri="{FF2B5EF4-FFF2-40B4-BE49-F238E27FC236}">
                <a16:creationId xmlns:a16="http://schemas.microsoft.com/office/drawing/2014/main" id="{A8570855-A36E-488B-992C-79B6659CD9D2}"/>
              </a:ext>
            </a:extLst>
          </p:cNvPr>
          <p:cNvSpPr>
            <a:spLocks noGrp="1"/>
          </p:cNvSpPr>
          <p:nvPr>
            <p:ph type="sldNum" sz="quarter" idx="12"/>
          </p:nvPr>
        </p:nvSpPr>
        <p:spPr/>
        <p:txBody>
          <a:bodyPr/>
          <a:lstStyle/>
          <a:p>
            <a:fld id="{891715A4-BC49-4B5D-803B-8410EC72B664}" type="slidenum">
              <a:rPr lang="it-IT" smtClean="0"/>
              <a:t>37</a:t>
            </a:fld>
            <a:endParaRPr lang="it-IT"/>
          </a:p>
        </p:txBody>
      </p:sp>
      <p:pic>
        <p:nvPicPr>
          <p:cNvPr id="6" name="Immagine11">
            <a:extLst>
              <a:ext uri="{FF2B5EF4-FFF2-40B4-BE49-F238E27FC236}">
                <a16:creationId xmlns:a16="http://schemas.microsoft.com/office/drawing/2014/main" id="{10A33E5F-2FFF-4CCA-9E0C-8DB5A9011D25}"/>
              </a:ext>
            </a:extLst>
          </p:cNvPr>
          <p:cNvPicPr/>
          <p:nvPr/>
        </p:nvPicPr>
        <p:blipFill>
          <a:blip r:embed="rId2"/>
          <a:stretch>
            <a:fillRect/>
          </a:stretch>
        </p:blipFill>
        <p:spPr bwMode="auto">
          <a:xfrm>
            <a:off x="1482878" y="1781050"/>
            <a:ext cx="5880682" cy="4057413"/>
          </a:xfrm>
          <a:prstGeom prst="rect">
            <a:avLst/>
          </a:prstGeom>
        </p:spPr>
      </p:pic>
    </p:spTree>
    <p:extLst>
      <p:ext uri="{BB962C8B-B14F-4D97-AF65-F5344CB8AC3E}">
        <p14:creationId xmlns:p14="http://schemas.microsoft.com/office/powerpoint/2010/main" val="92854359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31DDDCE-EBD7-4252-AECB-EED18F9502AA}"/>
              </a:ext>
            </a:extLst>
          </p:cNvPr>
          <p:cNvSpPr>
            <a:spLocks noGrp="1"/>
          </p:cNvSpPr>
          <p:nvPr>
            <p:ph type="title"/>
          </p:nvPr>
        </p:nvSpPr>
        <p:spPr>
          <a:xfrm>
            <a:off x="105835" y="133350"/>
            <a:ext cx="8596668" cy="1469923"/>
          </a:xfrm>
        </p:spPr>
        <p:txBody>
          <a:bodyPr>
            <a:normAutofit/>
          </a:bodyPr>
          <a:lstStyle/>
          <a:p>
            <a:r>
              <a:rPr lang="it-IT" sz="8000" b="1" dirty="0">
                <a:latin typeface="Gill Sans Nova" panose="020B0602020104020203" pitchFamily="34" charset="0"/>
              </a:rPr>
              <a:t>UTENTE OSPITE</a:t>
            </a:r>
            <a:endParaRPr lang="it-IT" sz="8000" dirty="0"/>
          </a:p>
        </p:txBody>
      </p:sp>
      <p:sp>
        <p:nvSpPr>
          <p:cNvPr id="4" name="Segnaposto piè di pagina 3">
            <a:extLst>
              <a:ext uri="{FF2B5EF4-FFF2-40B4-BE49-F238E27FC236}">
                <a16:creationId xmlns:a16="http://schemas.microsoft.com/office/drawing/2014/main" id="{7537FDBD-8195-4896-B284-C213F4137F1F}"/>
              </a:ext>
            </a:extLst>
          </p:cNvPr>
          <p:cNvSpPr>
            <a:spLocks noGrp="1"/>
          </p:cNvSpPr>
          <p:nvPr>
            <p:ph type="ftr" sz="quarter" idx="11"/>
          </p:nvPr>
        </p:nvSpPr>
        <p:spPr/>
        <p:txBody>
          <a:bodyPr/>
          <a:lstStyle/>
          <a:p>
            <a:r>
              <a:rPr lang="it-IT"/>
              <a:t>Corso di Laurea Triennale in Informatica  –  Università degli studi di Salerno</a:t>
            </a:r>
          </a:p>
        </p:txBody>
      </p:sp>
      <p:sp>
        <p:nvSpPr>
          <p:cNvPr id="5" name="Segnaposto numero diapositiva 4">
            <a:extLst>
              <a:ext uri="{FF2B5EF4-FFF2-40B4-BE49-F238E27FC236}">
                <a16:creationId xmlns:a16="http://schemas.microsoft.com/office/drawing/2014/main" id="{497F7498-893D-4370-8C62-76C565F0923D}"/>
              </a:ext>
            </a:extLst>
          </p:cNvPr>
          <p:cNvSpPr>
            <a:spLocks noGrp="1"/>
          </p:cNvSpPr>
          <p:nvPr>
            <p:ph type="sldNum" sz="quarter" idx="12"/>
          </p:nvPr>
        </p:nvSpPr>
        <p:spPr/>
        <p:txBody>
          <a:bodyPr/>
          <a:lstStyle/>
          <a:p>
            <a:fld id="{891715A4-BC49-4B5D-803B-8410EC72B664}" type="slidenum">
              <a:rPr lang="it-IT" smtClean="0"/>
              <a:t>38</a:t>
            </a:fld>
            <a:endParaRPr lang="it-IT"/>
          </a:p>
        </p:txBody>
      </p:sp>
      <p:pic>
        <p:nvPicPr>
          <p:cNvPr id="6" name="Immagine12">
            <a:extLst>
              <a:ext uri="{FF2B5EF4-FFF2-40B4-BE49-F238E27FC236}">
                <a16:creationId xmlns:a16="http://schemas.microsoft.com/office/drawing/2014/main" id="{D9F139AC-C35A-492F-940B-0D85E63554DB}"/>
              </a:ext>
            </a:extLst>
          </p:cNvPr>
          <p:cNvPicPr/>
          <p:nvPr/>
        </p:nvPicPr>
        <p:blipFill>
          <a:blip r:embed="rId2"/>
          <a:stretch>
            <a:fillRect/>
          </a:stretch>
        </p:blipFill>
        <p:spPr bwMode="auto">
          <a:xfrm>
            <a:off x="529589" y="2143125"/>
            <a:ext cx="8528686" cy="3121025"/>
          </a:xfrm>
          <a:prstGeom prst="rect">
            <a:avLst/>
          </a:prstGeom>
        </p:spPr>
      </p:pic>
    </p:spTree>
    <p:extLst>
      <p:ext uri="{BB962C8B-B14F-4D97-AF65-F5344CB8AC3E}">
        <p14:creationId xmlns:p14="http://schemas.microsoft.com/office/powerpoint/2010/main" val="14683491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1A4FFA4-FAEA-48F7-A388-F334C80F37E3}"/>
              </a:ext>
            </a:extLst>
          </p:cNvPr>
          <p:cNvSpPr>
            <a:spLocks noGrp="1"/>
          </p:cNvSpPr>
          <p:nvPr>
            <p:ph type="title"/>
          </p:nvPr>
        </p:nvSpPr>
        <p:spPr>
          <a:xfrm>
            <a:off x="172510" y="276225"/>
            <a:ext cx="8596668" cy="876300"/>
          </a:xfrm>
        </p:spPr>
        <p:txBody>
          <a:bodyPr>
            <a:noAutofit/>
          </a:bodyPr>
          <a:lstStyle/>
          <a:p>
            <a:r>
              <a:rPr lang="it-IT" sz="6000" b="1" dirty="0">
                <a:latin typeface="Gill Sans Nova" panose="020B0602020104020203" pitchFamily="34" charset="0"/>
              </a:rPr>
              <a:t>UTENTE REGISTRATO</a:t>
            </a:r>
            <a:endParaRPr lang="it-IT" sz="6000" dirty="0"/>
          </a:p>
        </p:txBody>
      </p:sp>
      <p:sp>
        <p:nvSpPr>
          <p:cNvPr id="4" name="Segnaposto piè di pagina 3">
            <a:extLst>
              <a:ext uri="{FF2B5EF4-FFF2-40B4-BE49-F238E27FC236}">
                <a16:creationId xmlns:a16="http://schemas.microsoft.com/office/drawing/2014/main" id="{DA8BDD4F-4285-4FF6-A400-15F9603ACC01}"/>
              </a:ext>
            </a:extLst>
          </p:cNvPr>
          <p:cNvSpPr>
            <a:spLocks noGrp="1"/>
          </p:cNvSpPr>
          <p:nvPr>
            <p:ph type="ftr" sz="quarter" idx="11"/>
          </p:nvPr>
        </p:nvSpPr>
        <p:spPr/>
        <p:txBody>
          <a:bodyPr/>
          <a:lstStyle/>
          <a:p>
            <a:r>
              <a:rPr lang="it-IT"/>
              <a:t>Corso di Laurea Triennale in Informatica  –  Università degli studi di Salerno</a:t>
            </a:r>
          </a:p>
        </p:txBody>
      </p:sp>
      <p:sp>
        <p:nvSpPr>
          <p:cNvPr id="5" name="Segnaposto numero diapositiva 4">
            <a:extLst>
              <a:ext uri="{FF2B5EF4-FFF2-40B4-BE49-F238E27FC236}">
                <a16:creationId xmlns:a16="http://schemas.microsoft.com/office/drawing/2014/main" id="{7FD3E838-7D30-48BA-AA60-80B484B0D4E3}"/>
              </a:ext>
            </a:extLst>
          </p:cNvPr>
          <p:cNvSpPr>
            <a:spLocks noGrp="1"/>
          </p:cNvSpPr>
          <p:nvPr>
            <p:ph type="sldNum" sz="quarter" idx="12"/>
          </p:nvPr>
        </p:nvSpPr>
        <p:spPr/>
        <p:txBody>
          <a:bodyPr/>
          <a:lstStyle/>
          <a:p>
            <a:fld id="{891715A4-BC49-4B5D-803B-8410EC72B664}" type="slidenum">
              <a:rPr lang="it-IT" smtClean="0"/>
              <a:t>39</a:t>
            </a:fld>
            <a:endParaRPr lang="it-IT"/>
          </a:p>
        </p:txBody>
      </p:sp>
      <p:pic>
        <p:nvPicPr>
          <p:cNvPr id="6" name="Immagine13">
            <a:extLst>
              <a:ext uri="{FF2B5EF4-FFF2-40B4-BE49-F238E27FC236}">
                <a16:creationId xmlns:a16="http://schemas.microsoft.com/office/drawing/2014/main" id="{8E7315A4-6426-4F19-B5B5-9D731B88522D}"/>
              </a:ext>
            </a:extLst>
          </p:cNvPr>
          <p:cNvPicPr/>
          <p:nvPr/>
        </p:nvPicPr>
        <p:blipFill>
          <a:blip r:embed="rId2"/>
          <a:stretch>
            <a:fillRect/>
          </a:stretch>
        </p:blipFill>
        <p:spPr bwMode="auto">
          <a:xfrm>
            <a:off x="815339" y="1247775"/>
            <a:ext cx="7261861" cy="4795520"/>
          </a:xfrm>
          <a:prstGeom prst="rect">
            <a:avLst/>
          </a:prstGeom>
        </p:spPr>
      </p:pic>
    </p:spTree>
    <p:extLst>
      <p:ext uri="{BB962C8B-B14F-4D97-AF65-F5344CB8AC3E}">
        <p14:creationId xmlns:p14="http://schemas.microsoft.com/office/powerpoint/2010/main" val="18941478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6D6B240-301C-4DCC-A391-233AA9648B46}"/>
              </a:ext>
            </a:extLst>
          </p:cNvPr>
          <p:cNvSpPr>
            <a:spLocks noGrp="1"/>
          </p:cNvSpPr>
          <p:nvPr>
            <p:ph type="title"/>
          </p:nvPr>
        </p:nvSpPr>
        <p:spPr>
          <a:xfrm>
            <a:off x="-1225097" y="-103377"/>
            <a:ext cx="8538173" cy="2634916"/>
          </a:xfrm>
        </p:spPr>
        <p:txBody>
          <a:bodyPr>
            <a:noAutofit/>
          </a:bodyPr>
          <a:lstStyle/>
          <a:p>
            <a:pPr algn="ctr"/>
            <a:r>
              <a:rPr lang="it-IT" sz="7200" b="1" dirty="0">
                <a:latin typeface="Gill Sans Nova" panose="020B0602020104020203" pitchFamily="34" charset="0"/>
              </a:rPr>
              <a:t>ATTORI DEL SISTEMA</a:t>
            </a:r>
          </a:p>
        </p:txBody>
      </p:sp>
      <p:sp>
        <p:nvSpPr>
          <p:cNvPr id="3" name="Segnaposto testo 2">
            <a:extLst>
              <a:ext uri="{FF2B5EF4-FFF2-40B4-BE49-F238E27FC236}">
                <a16:creationId xmlns:a16="http://schemas.microsoft.com/office/drawing/2014/main" id="{CCAD496D-77B5-4141-ACC5-D0540D6737B9}"/>
              </a:ext>
            </a:extLst>
          </p:cNvPr>
          <p:cNvSpPr>
            <a:spLocks noGrp="1"/>
          </p:cNvSpPr>
          <p:nvPr>
            <p:ph type="body" idx="1"/>
          </p:nvPr>
        </p:nvSpPr>
        <p:spPr>
          <a:xfrm>
            <a:off x="1484845" y="3622018"/>
            <a:ext cx="2069432" cy="365125"/>
          </a:xfrm>
        </p:spPr>
        <p:txBody>
          <a:bodyPr>
            <a:normAutofit fontScale="92500" lnSpcReduction="10000"/>
          </a:bodyPr>
          <a:lstStyle/>
          <a:p>
            <a:r>
              <a:rPr lang="it-IT" dirty="0"/>
              <a:t>Venditore</a:t>
            </a:r>
          </a:p>
        </p:txBody>
      </p:sp>
      <p:sp>
        <p:nvSpPr>
          <p:cNvPr id="4" name="Segnaposto piè di pagina 3">
            <a:extLst>
              <a:ext uri="{FF2B5EF4-FFF2-40B4-BE49-F238E27FC236}">
                <a16:creationId xmlns:a16="http://schemas.microsoft.com/office/drawing/2014/main" id="{0A138BBB-9EF2-449C-9655-A4556DDA83B2}"/>
              </a:ext>
            </a:extLst>
          </p:cNvPr>
          <p:cNvSpPr>
            <a:spLocks noGrp="1"/>
          </p:cNvSpPr>
          <p:nvPr>
            <p:ph type="ftr" sz="quarter" idx="11"/>
          </p:nvPr>
        </p:nvSpPr>
        <p:spPr>
          <a:xfrm>
            <a:off x="961601" y="6041361"/>
            <a:ext cx="6297612" cy="365125"/>
          </a:xfrm>
        </p:spPr>
        <p:txBody>
          <a:bodyPr/>
          <a:lstStyle/>
          <a:p>
            <a:r>
              <a:rPr lang="it-IT" dirty="0"/>
              <a:t>Corso di Laurea Triennale in Informatica  –  Università degli studi di Salerno</a:t>
            </a:r>
          </a:p>
        </p:txBody>
      </p:sp>
      <p:sp>
        <p:nvSpPr>
          <p:cNvPr id="5" name="Segnaposto numero diapositiva 4">
            <a:extLst>
              <a:ext uri="{FF2B5EF4-FFF2-40B4-BE49-F238E27FC236}">
                <a16:creationId xmlns:a16="http://schemas.microsoft.com/office/drawing/2014/main" id="{0E35C204-07AF-4130-A9B0-141322845808}"/>
              </a:ext>
            </a:extLst>
          </p:cNvPr>
          <p:cNvSpPr>
            <a:spLocks noGrp="1"/>
          </p:cNvSpPr>
          <p:nvPr>
            <p:ph type="sldNum" sz="quarter" idx="12"/>
          </p:nvPr>
        </p:nvSpPr>
        <p:spPr/>
        <p:txBody>
          <a:bodyPr/>
          <a:lstStyle/>
          <a:p>
            <a:fld id="{891715A4-BC49-4B5D-803B-8410EC72B664}" type="slidenum">
              <a:rPr lang="it-IT" smtClean="0"/>
              <a:t>4</a:t>
            </a:fld>
            <a:endParaRPr lang="it-IT"/>
          </a:p>
        </p:txBody>
      </p:sp>
      <p:pic>
        <p:nvPicPr>
          <p:cNvPr id="6" name="Elemento grafico 4" descr="Utente con riempimento a tinta unita">
            <a:extLst>
              <a:ext uri="{FF2B5EF4-FFF2-40B4-BE49-F238E27FC236}">
                <a16:creationId xmlns:a16="http://schemas.microsoft.com/office/drawing/2014/main" id="{C86D6FBD-43A3-427A-8A72-9BAF3D61C8F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1601" y="3542958"/>
            <a:ext cx="523244" cy="523244"/>
          </a:xfrm>
          <a:prstGeom prst="rect">
            <a:avLst/>
          </a:prstGeom>
        </p:spPr>
      </p:pic>
      <p:pic>
        <p:nvPicPr>
          <p:cNvPr id="7" name="Elemento grafico 5" descr="Utenti con riempimento a tinta unita">
            <a:extLst>
              <a:ext uri="{FF2B5EF4-FFF2-40B4-BE49-F238E27FC236}">
                <a16:creationId xmlns:a16="http://schemas.microsoft.com/office/drawing/2014/main" id="{BA3ED1E3-5882-46A3-86A7-839DA3CA3F1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61601" y="4964762"/>
            <a:ext cx="523244" cy="523244"/>
          </a:xfrm>
          <a:prstGeom prst="rect">
            <a:avLst/>
          </a:prstGeom>
        </p:spPr>
      </p:pic>
      <p:sp>
        <p:nvSpPr>
          <p:cNvPr id="9" name="Segnaposto testo 2">
            <a:extLst>
              <a:ext uri="{FF2B5EF4-FFF2-40B4-BE49-F238E27FC236}">
                <a16:creationId xmlns:a16="http://schemas.microsoft.com/office/drawing/2014/main" id="{C7D98D8E-AF0C-429E-BFF6-F2C72B4E2E35}"/>
              </a:ext>
            </a:extLst>
          </p:cNvPr>
          <p:cNvSpPr txBox="1">
            <a:spLocks/>
          </p:cNvSpPr>
          <p:nvPr/>
        </p:nvSpPr>
        <p:spPr>
          <a:xfrm>
            <a:off x="1484845" y="5043821"/>
            <a:ext cx="2069432" cy="365125"/>
          </a:xfrm>
          <a:prstGeom prst="rect">
            <a:avLst/>
          </a:prstGeom>
        </p:spPr>
        <p:txBody>
          <a:bodyPr vert="horz" lIns="91440" tIns="45720" rIns="91440" bIns="45720" rtlCol="0" anchor="t">
            <a:normAutofit fontScale="92500" lnSpcReduction="10000"/>
          </a:bodyPr>
          <a:lstStyle>
            <a:lvl1pPr marL="0" indent="0" algn="l" defTabSz="457200" rtl="0" eaLnBrk="1" latinLnBrk="0" hangingPunct="1">
              <a:spcBef>
                <a:spcPts val="1000"/>
              </a:spcBef>
              <a:spcAft>
                <a:spcPts val="0"/>
              </a:spcAft>
              <a:buClr>
                <a:schemeClr val="accent1"/>
              </a:buClr>
              <a:buSzPct val="80000"/>
              <a:buFont typeface="Wingdings 3" charset="2"/>
              <a:buNone/>
              <a:defRPr sz="2000" kern="1200">
                <a:solidFill>
                  <a:schemeClr val="tx1">
                    <a:lumMod val="50000"/>
                    <a:lumOff val="50000"/>
                  </a:schemeClr>
                </a:solidFill>
                <a:latin typeface="+mn-lt"/>
                <a:ea typeface="+mn-ea"/>
                <a:cs typeface="+mn-cs"/>
              </a:defRPr>
            </a:lvl1pPr>
            <a:lvl2pPr marL="457200" indent="0" algn="l" defTabSz="457200" rtl="0" eaLnBrk="1" latinLnBrk="0" hangingPunct="1">
              <a:spcBef>
                <a:spcPts val="1000"/>
              </a:spcBef>
              <a:spcAft>
                <a:spcPts val="0"/>
              </a:spcAft>
              <a:buClr>
                <a:schemeClr val="accent1"/>
              </a:buClr>
              <a:buSzPct val="80000"/>
              <a:buFont typeface="Wingdings 3" charset="2"/>
              <a:buNone/>
              <a:defRPr sz="1800" kern="1200">
                <a:solidFill>
                  <a:schemeClr val="tx1">
                    <a:tint val="75000"/>
                  </a:schemeClr>
                </a:solidFill>
                <a:latin typeface="+mn-lt"/>
                <a:ea typeface="+mn-ea"/>
                <a:cs typeface="+mn-cs"/>
              </a:defRPr>
            </a:lvl2pPr>
            <a:lvl3pPr marL="914400" indent="0" algn="l" defTabSz="457200" rtl="0" eaLnBrk="1" latinLnBrk="0" hangingPunct="1">
              <a:spcBef>
                <a:spcPts val="1000"/>
              </a:spcBef>
              <a:spcAft>
                <a:spcPts val="0"/>
              </a:spcAft>
              <a:buClr>
                <a:schemeClr val="accent1"/>
              </a:buClr>
              <a:buSzPct val="80000"/>
              <a:buFont typeface="Wingdings 3" charset="2"/>
              <a:buNone/>
              <a:defRPr sz="1600" kern="1200">
                <a:solidFill>
                  <a:schemeClr val="tx1">
                    <a:tint val="75000"/>
                  </a:schemeClr>
                </a:solidFill>
                <a:latin typeface="+mn-lt"/>
                <a:ea typeface="+mn-ea"/>
                <a:cs typeface="+mn-cs"/>
              </a:defRPr>
            </a:lvl3pPr>
            <a:lvl4pPr marL="1371600" indent="0" algn="l" defTabSz="457200" rtl="0" eaLnBrk="1" latinLnBrk="0" hangingPunct="1">
              <a:spcBef>
                <a:spcPts val="1000"/>
              </a:spcBef>
              <a:spcAft>
                <a:spcPts val="0"/>
              </a:spcAft>
              <a:buClr>
                <a:schemeClr val="accent1"/>
              </a:buClr>
              <a:buSzPct val="80000"/>
              <a:buFont typeface="Wingdings 3" charset="2"/>
              <a:buNone/>
              <a:defRPr sz="1400" kern="1200">
                <a:solidFill>
                  <a:schemeClr val="tx1">
                    <a:tint val="75000"/>
                  </a:schemeClr>
                </a:solidFill>
                <a:latin typeface="+mn-lt"/>
                <a:ea typeface="+mn-ea"/>
                <a:cs typeface="+mn-cs"/>
              </a:defRPr>
            </a:lvl4pPr>
            <a:lvl5pPr marL="1828800" indent="0" algn="l" defTabSz="457200" rtl="0" eaLnBrk="1" latinLnBrk="0" hangingPunct="1">
              <a:spcBef>
                <a:spcPts val="1000"/>
              </a:spcBef>
              <a:spcAft>
                <a:spcPts val="0"/>
              </a:spcAft>
              <a:buClr>
                <a:schemeClr val="accent1"/>
              </a:buClr>
              <a:buSzPct val="80000"/>
              <a:buFont typeface="Wingdings 3" charset="2"/>
              <a:buNone/>
              <a:defRPr sz="1400" kern="1200">
                <a:solidFill>
                  <a:schemeClr val="tx1">
                    <a:tint val="75000"/>
                  </a:schemeClr>
                </a:solidFill>
                <a:latin typeface="+mn-lt"/>
                <a:ea typeface="+mn-ea"/>
                <a:cs typeface="+mn-cs"/>
              </a:defRPr>
            </a:lvl5pPr>
            <a:lvl6pPr marL="2286000" indent="0" algn="l" defTabSz="457200" rtl="0" eaLnBrk="1" latinLnBrk="0" hangingPunct="1">
              <a:spcBef>
                <a:spcPts val="1000"/>
              </a:spcBef>
              <a:spcAft>
                <a:spcPts val="0"/>
              </a:spcAft>
              <a:buClr>
                <a:schemeClr val="accent1"/>
              </a:buClr>
              <a:buSzPct val="80000"/>
              <a:buFont typeface="Wingdings 3" charset="2"/>
              <a:buNone/>
              <a:defRPr sz="1400" kern="1200">
                <a:solidFill>
                  <a:schemeClr val="tx1">
                    <a:tint val="75000"/>
                  </a:schemeClr>
                </a:solidFill>
                <a:latin typeface="+mn-lt"/>
                <a:ea typeface="+mn-ea"/>
                <a:cs typeface="+mn-cs"/>
              </a:defRPr>
            </a:lvl6pPr>
            <a:lvl7pPr marL="2743200" indent="0" algn="l" defTabSz="457200" rtl="0" eaLnBrk="1" latinLnBrk="0" hangingPunct="1">
              <a:spcBef>
                <a:spcPts val="1000"/>
              </a:spcBef>
              <a:spcAft>
                <a:spcPts val="0"/>
              </a:spcAft>
              <a:buClr>
                <a:schemeClr val="accent1"/>
              </a:buClr>
              <a:buSzPct val="80000"/>
              <a:buFont typeface="Wingdings 3" charset="2"/>
              <a:buNone/>
              <a:defRPr sz="1400" kern="1200">
                <a:solidFill>
                  <a:schemeClr val="tx1">
                    <a:tint val="75000"/>
                  </a:schemeClr>
                </a:solidFill>
                <a:latin typeface="+mn-lt"/>
                <a:ea typeface="+mn-ea"/>
                <a:cs typeface="+mn-cs"/>
              </a:defRPr>
            </a:lvl7pPr>
            <a:lvl8pPr marL="3200400" indent="0" algn="l" defTabSz="457200" rtl="0" eaLnBrk="1" latinLnBrk="0" hangingPunct="1">
              <a:spcBef>
                <a:spcPts val="1000"/>
              </a:spcBef>
              <a:spcAft>
                <a:spcPts val="0"/>
              </a:spcAft>
              <a:buClr>
                <a:schemeClr val="accent1"/>
              </a:buClr>
              <a:buSzPct val="80000"/>
              <a:buFont typeface="Wingdings 3" charset="2"/>
              <a:buNone/>
              <a:defRPr sz="1400" kern="1200">
                <a:solidFill>
                  <a:schemeClr val="tx1">
                    <a:tint val="75000"/>
                  </a:schemeClr>
                </a:solidFill>
                <a:latin typeface="+mn-lt"/>
                <a:ea typeface="+mn-ea"/>
                <a:cs typeface="+mn-cs"/>
              </a:defRPr>
            </a:lvl8pPr>
            <a:lvl9pPr marL="3657600" indent="0" algn="l" defTabSz="457200" rtl="0" eaLnBrk="1" latinLnBrk="0" hangingPunct="1">
              <a:spcBef>
                <a:spcPts val="1000"/>
              </a:spcBef>
              <a:spcAft>
                <a:spcPts val="0"/>
              </a:spcAft>
              <a:buClr>
                <a:schemeClr val="accent1"/>
              </a:buClr>
              <a:buSzPct val="80000"/>
              <a:buFont typeface="Wingdings 3" charset="2"/>
              <a:buNone/>
              <a:defRPr sz="1400" kern="1200">
                <a:solidFill>
                  <a:schemeClr val="tx1">
                    <a:tint val="75000"/>
                  </a:schemeClr>
                </a:solidFill>
                <a:latin typeface="+mn-lt"/>
                <a:ea typeface="+mn-ea"/>
                <a:cs typeface="+mn-cs"/>
              </a:defRPr>
            </a:lvl9pPr>
          </a:lstStyle>
          <a:p>
            <a:r>
              <a:rPr lang="it-IT" dirty="0"/>
              <a:t>Utenti Guest</a:t>
            </a:r>
          </a:p>
        </p:txBody>
      </p:sp>
      <p:sp>
        <p:nvSpPr>
          <p:cNvPr id="12" name="Segnaposto testo 2">
            <a:extLst>
              <a:ext uri="{FF2B5EF4-FFF2-40B4-BE49-F238E27FC236}">
                <a16:creationId xmlns:a16="http://schemas.microsoft.com/office/drawing/2014/main" id="{12856A47-A427-4C7F-AF50-3DD1FFE22708}"/>
              </a:ext>
            </a:extLst>
          </p:cNvPr>
          <p:cNvSpPr txBox="1">
            <a:spLocks/>
          </p:cNvSpPr>
          <p:nvPr/>
        </p:nvSpPr>
        <p:spPr>
          <a:xfrm>
            <a:off x="1484845" y="4332920"/>
            <a:ext cx="2069432" cy="365125"/>
          </a:xfrm>
          <a:prstGeom prst="rect">
            <a:avLst/>
          </a:prstGeom>
        </p:spPr>
        <p:txBody>
          <a:bodyPr vert="horz" lIns="91440" tIns="45720" rIns="91440" bIns="45720" rtlCol="0" anchor="t">
            <a:normAutofit fontScale="85000" lnSpcReduction="10000"/>
          </a:bodyPr>
          <a:lstStyle>
            <a:lvl1pPr marL="0" indent="0" algn="l" defTabSz="457200" rtl="0" eaLnBrk="1" latinLnBrk="0" hangingPunct="1">
              <a:spcBef>
                <a:spcPts val="1000"/>
              </a:spcBef>
              <a:spcAft>
                <a:spcPts val="0"/>
              </a:spcAft>
              <a:buClr>
                <a:schemeClr val="accent1"/>
              </a:buClr>
              <a:buSzPct val="80000"/>
              <a:buFont typeface="Wingdings 3" charset="2"/>
              <a:buNone/>
              <a:defRPr sz="2000" kern="1200">
                <a:solidFill>
                  <a:schemeClr val="tx1">
                    <a:lumMod val="50000"/>
                    <a:lumOff val="50000"/>
                  </a:schemeClr>
                </a:solidFill>
                <a:latin typeface="+mn-lt"/>
                <a:ea typeface="+mn-ea"/>
                <a:cs typeface="+mn-cs"/>
              </a:defRPr>
            </a:lvl1pPr>
            <a:lvl2pPr marL="457200" indent="0" algn="l" defTabSz="457200" rtl="0" eaLnBrk="1" latinLnBrk="0" hangingPunct="1">
              <a:spcBef>
                <a:spcPts val="1000"/>
              </a:spcBef>
              <a:spcAft>
                <a:spcPts val="0"/>
              </a:spcAft>
              <a:buClr>
                <a:schemeClr val="accent1"/>
              </a:buClr>
              <a:buSzPct val="80000"/>
              <a:buFont typeface="Wingdings 3" charset="2"/>
              <a:buNone/>
              <a:defRPr sz="1800" kern="1200">
                <a:solidFill>
                  <a:schemeClr val="tx1">
                    <a:tint val="75000"/>
                  </a:schemeClr>
                </a:solidFill>
                <a:latin typeface="+mn-lt"/>
                <a:ea typeface="+mn-ea"/>
                <a:cs typeface="+mn-cs"/>
              </a:defRPr>
            </a:lvl2pPr>
            <a:lvl3pPr marL="914400" indent="0" algn="l" defTabSz="457200" rtl="0" eaLnBrk="1" latinLnBrk="0" hangingPunct="1">
              <a:spcBef>
                <a:spcPts val="1000"/>
              </a:spcBef>
              <a:spcAft>
                <a:spcPts val="0"/>
              </a:spcAft>
              <a:buClr>
                <a:schemeClr val="accent1"/>
              </a:buClr>
              <a:buSzPct val="80000"/>
              <a:buFont typeface="Wingdings 3" charset="2"/>
              <a:buNone/>
              <a:defRPr sz="1600" kern="1200">
                <a:solidFill>
                  <a:schemeClr val="tx1">
                    <a:tint val="75000"/>
                  </a:schemeClr>
                </a:solidFill>
                <a:latin typeface="+mn-lt"/>
                <a:ea typeface="+mn-ea"/>
                <a:cs typeface="+mn-cs"/>
              </a:defRPr>
            </a:lvl3pPr>
            <a:lvl4pPr marL="1371600" indent="0" algn="l" defTabSz="457200" rtl="0" eaLnBrk="1" latinLnBrk="0" hangingPunct="1">
              <a:spcBef>
                <a:spcPts val="1000"/>
              </a:spcBef>
              <a:spcAft>
                <a:spcPts val="0"/>
              </a:spcAft>
              <a:buClr>
                <a:schemeClr val="accent1"/>
              </a:buClr>
              <a:buSzPct val="80000"/>
              <a:buFont typeface="Wingdings 3" charset="2"/>
              <a:buNone/>
              <a:defRPr sz="1400" kern="1200">
                <a:solidFill>
                  <a:schemeClr val="tx1">
                    <a:tint val="75000"/>
                  </a:schemeClr>
                </a:solidFill>
                <a:latin typeface="+mn-lt"/>
                <a:ea typeface="+mn-ea"/>
                <a:cs typeface="+mn-cs"/>
              </a:defRPr>
            </a:lvl4pPr>
            <a:lvl5pPr marL="1828800" indent="0" algn="l" defTabSz="457200" rtl="0" eaLnBrk="1" latinLnBrk="0" hangingPunct="1">
              <a:spcBef>
                <a:spcPts val="1000"/>
              </a:spcBef>
              <a:spcAft>
                <a:spcPts val="0"/>
              </a:spcAft>
              <a:buClr>
                <a:schemeClr val="accent1"/>
              </a:buClr>
              <a:buSzPct val="80000"/>
              <a:buFont typeface="Wingdings 3" charset="2"/>
              <a:buNone/>
              <a:defRPr sz="1400" kern="1200">
                <a:solidFill>
                  <a:schemeClr val="tx1">
                    <a:tint val="75000"/>
                  </a:schemeClr>
                </a:solidFill>
                <a:latin typeface="+mn-lt"/>
                <a:ea typeface="+mn-ea"/>
                <a:cs typeface="+mn-cs"/>
              </a:defRPr>
            </a:lvl5pPr>
            <a:lvl6pPr marL="2286000" indent="0" algn="l" defTabSz="457200" rtl="0" eaLnBrk="1" latinLnBrk="0" hangingPunct="1">
              <a:spcBef>
                <a:spcPts val="1000"/>
              </a:spcBef>
              <a:spcAft>
                <a:spcPts val="0"/>
              </a:spcAft>
              <a:buClr>
                <a:schemeClr val="accent1"/>
              </a:buClr>
              <a:buSzPct val="80000"/>
              <a:buFont typeface="Wingdings 3" charset="2"/>
              <a:buNone/>
              <a:defRPr sz="1400" kern="1200">
                <a:solidFill>
                  <a:schemeClr val="tx1">
                    <a:tint val="75000"/>
                  </a:schemeClr>
                </a:solidFill>
                <a:latin typeface="+mn-lt"/>
                <a:ea typeface="+mn-ea"/>
                <a:cs typeface="+mn-cs"/>
              </a:defRPr>
            </a:lvl6pPr>
            <a:lvl7pPr marL="2743200" indent="0" algn="l" defTabSz="457200" rtl="0" eaLnBrk="1" latinLnBrk="0" hangingPunct="1">
              <a:spcBef>
                <a:spcPts val="1000"/>
              </a:spcBef>
              <a:spcAft>
                <a:spcPts val="0"/>
              </a:spcAft>
              <a:buClr>
                <a:schemeClr val="accent1"/>
              </a:buClr>
              <a:buSzPct val="80000"/>
              <a:buFont typeface="Wingdings 3" charset="2"/>
              <a:buNone/>
              <a:defRPr sz="1400" kern="1200">
                <a:solidFill>
                  <a:schemeClr val="tx1">
                    <a:tint val="75000"/>
                  </a:schemeClr>
                </a:solidFill>
                <a:latin typeface="+mn-lt"/>
                <a:ea typeface="+mn-ea"/>
                <a:cs typeface="+mn-cs"/>
              </a:defRPr>
            </a:lvl7pPr>
            <a:lvl8pPr marL="3200400" indent="0" algn="l" defTabSz="457200" rtl="0" eaLnBrk="1" latinLnBrk="0" hangingPunct="1">
              <a:spcBef>
                <a:spcPts val="1000"/>
              </a:spcBef>
              <a:spcAft>
                <a:spcPts val="0"/>
              </a:spcAft>
              <a:buClr>
                <a:schemeClr val="accent1"/>
              </a:buClr>
              <a:buSzPct val="80000"/>
              <a:buFont typeface="Wingdings 3" charset="2"/>
              <a:buNone/>
              <a:defRPr sz="1400" kern="1200">
                <a:solidFill>
                  <a:schemeClr val="tx1">
                    <a:tint val="75000"/>
                  </a:schemeClr>
                </a:solidFill>
                <a:latin typeface="+mn-lt"/>
                <a:ea typeface="+mn-ea"/>
                <a:cs typeface="+mn-cs"/>
              </a:defRPr>
            </a:lvl8pPr>
            <a:lvl9pPr marL="3657600" indent="0" algn="l" defTabSz="457200" rtl="0" eaLnBrk="1" latinLnBrk="0" hangingPunct="1">
              <a:spcBef>
                <a:spcPts val="1000"/>
              </a:spcBef>
              <a:spcAft>
                <a:spcPts val="0"/>
              </a:spcAft>
              <a:buClr>
                <a:schemeClr val="accent1"/>
              </a:buClr>
              <a:buSzPct val="80000"/>
              <a:buFont typeface="Wingdings 3" charset="2"/>
              <a:buNone/>
              <a:defRPr sz="1400" kern="1200">
                <a:solidFill>
                  <a:schemeClr val="tx1">
                    <a:tint val="75000"/>
                  </a:schemeClr>
                </a:solidFill>
                <a:latin typeface="+mn-lt"/>
                <a:ea typeface="+mn-ea"/>
                <a:cs typeface="+mn-cs"/>
              </a:defRPr>
            </a:lvl9pPr>
          </a:lstStyle>
          <a:p>
            <a:r>
              <a:rPr lang="it-IT" dirty="0"/>
              <a:t>Utente Registrato</a:t>
            </a:r>
          </a:p>
        </p:txBody>
      </p:sp>
      <p:pic>
        <p:nvPicPr>
          <p:cNvPr id="13" name="Elemento grafico 4" descr="Utente con riempimento a tinta unita">
            <a:extLst>
              <a:ext uri="{FF2B5EF4-FFF2-40B4-BE49-F238E27FC236}">
                <a16:creationId xmlns:a16="http://schemas.microsoft.com/office/drawing/2014/main" id="{9F311E2C-37A5-469E-ADB4-8061A2FC527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1601" y="4253860"/>
            <a:ext cx="523244" cy="523244"/>
          </a:xfrm>
          <a:prstGeom prst="rect">
            <a:avLst/>
          </a:prstGeom>
        </p:spPr>
      </p:pic>
      <p:pic>
        <p:nvPicPr>
          <p:cNvPr id="10" name="Elemento grafico 9" descr="Computer con riempimento a tinta unita">
            <a:extLst>
              <a:ext uri="{FF2B5EF4-FFF2-40B4-BE49-F238E27FC236}">
                <a16:creationId xmlns:a16="http://schemas.microsoft.com/office/drawing/2014/main" id="{8A67CE9E-EA33-437F-86DA-55BAA07A24F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754104" y="3173587"/>
            <a:ext cx="2683790" cy="2683790"/>
          </a:xfrm>
          <a:prstGeom prst="rect">
            <a:avLst/>
          </a:prstGeom>
        </p:spPr>
      </p:pic>
      <p:cxnSp>
        <p:nvCxnSpPr>
          <p:cNvPr id="14" name="Connettore 2 13">
            <a:extLst>
              <a:ext uri="{FF2B5EF4-FFF2-40B4-BE49-F238E27FC236}">
                <a16:creationId xmlns:a16="http://schemas.microsoft.com/office/drawing/2014/main" id="{48061412-7CC0-4872-B739-11FE8C04C387}"/>
              </a:ext>
            </a:extLst>
          </p:cNvPr>
          <p:cNvCxnSpPr/>
          <p:nvPr/>
        </p:nvCxnSpPr>
        <p:spPr>
          <a:xfrm>
            <a:off x="2779295" y="3804580"/>
            <a:ext cx="1768642" cy="2616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Connettore 2 15">
            <a:extLst>
              <a:ext uri="{FF2B5EF4-FFF2-40B4-BE49-F238E27FC236}">
                <a16:creationId xmlns:a16="http://schemas.microsoft.com/office/drawing/2014/main" id="{900BCED2-72D9-4BAA-91F2-EE57B8231D04}"/>
              </a:ext>
            </a:extLst>
          </p:cNvPr>
          <p:cNvCxnSpPr/>
          <p:nvPr/>
        </p:nvCxnSpPr>
        <p:spPr>
          <a:xfrm>
            <a:off x="3404937" y="4515482"/>
            <a:ext cx="11430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Connettore 2 17">
            <a:extLst>
              <a:ext uri="{FF2B5EF4-FFF2-40B4-BE49-F238E27FC236}">
                <a16:creationId xmlns:a16="http://schemas.microsoft.com/office/drawing/2014/main" id="{A79B3EE2-4165-48E8-81DA-8728194A5C8E}"/>
              </a:ext>
            </a:extLst>
          </p:cNvPr>
          <p:cNvCxnSpPr/>
          <p:nvPr/>
        </p:nvCxnSpPr>
        <p:spPr>
          <a:xfrm flipV="1">
            <a:off x="3043990" y="4930593"/>
            <a:ext cx="1503947" cy="3535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0" name="Immagine 19">
            <a:extLst>
              <a:ext uri="{FF2B5EF4-FFF2-40B4-BE49-F238E27FC236}">
                <a16:creationId xmlns:a16="http://schemas.microsoft.com/office/drawing/2014/main" id="{5955192F-2CF0-44FB-857F-C7755D3956C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029198" y="3982356"/>
            <a:ext cx="1261808" cy="794748"/>
          </a:xfrm>
          <a:prstGeom prst="rect">
            <a:avLst/>
          </a:prstGeom>
        </p:spPr>
      </p:pic>
    </p:spTree>
    <p:extLst>
      <p:ext uri="{BB962C8B-B14F-4D97-AF65-F5344CB8AC3E}">
        <p14:creationId xmlns:p14="http://schemas.microsoft.com/office/powerpoint/2010/main" val="319133200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piè di pagina 3">
            <a:extLst>
              <a:ext uri="{FF2B5EF4-FFF2-40B4-BE49-F238E27FC236}">
                <a16:creationId xmlns:a16="http://schemas.microsoft.com/office/drawing/2014/main" id="{869CB66A-382B-496F-B892-196186DF0A1B}"/>
              </a:ext>
            </a:extLst>
          </p:cNvPr>
          <p:cNvSpPr>
            <a:spLocks noGrp="1"/>
          </p:cNvSpPr>
          <p:nvPr>
            <p:ph type="ftr" sz="quarter" idx="11"/>
          </p:nvPr>
        </p:nvSpPr>
        <p:spPr/>
        <p:txBody>
          <a:bodyPr/>
          <a:lstStyle/>
          <a:p>
            <a:r>
              <a:rPr lang="it-IT"/>
              <a:t>Corso di Laurea Triennale in Informatica  –  Università degli studi di Salerno</a:t>
            </a:r>
          </a:p>
        </p:txBody>
      </p:sp>
      <p:sp>
        <p:nvSpPr>
          <p:cNvPr id="5" name="Segnaposto numero diapositiva 4">
            <a:extLst>
              <a:ext uri="{FF2B5EF4-FFF2-40B4-BE49-F238E27FC236}">
                <a16:creationId xmlns:a16="http://schemas.microsoft.com/office/drawing/2014/main" id="{EBFEDB55-0060-4456-B0D5-B11E24CA9F92}"/>
              </a:ext>
            </a:extLst>
          </p:cNvPr>
          <p:cNvSpPr>
            <a:spLocks noGrp="1"/>
          </p:cNvSpPr>
          <p:nvPr>
            <p:ph type="sldNum" sz="quarter" idx="12"/>
          </p:nvPr>
        </p:nvSpPr>
        <p:spPr/>
        <p:txBody>
          <a:bodyPr/>
          <a:lstStyle/>
          <a:p>
            <a:fld id="{891715A4-BC49-4B5D-803B-8410EC72B664}" type="slidenum">
              <a:rPr lang="it-IT" smtClean="0"/>
              <a:t>40</a:t>
            </a:fld>
            <a:endParaRPr lang="it-IT"/>
          </a:p>
        </p:txBody>
      </p:sp>
      <p:sp>
        <p:nvSpPr>
          <p:cNvPr id="7" name="Segnaposto testo 2">
            <a:extLst>
              <a:ext uri="{FF2B5EF4-FFF2-40B4-BE49-F238E27FC236}">
                <a16:creationId xmlns:a16="http://schemas.microsoft.com/office/drawing/2014/main" id="{95157C0A-E277-4451-9E41-1639DC02386F}"/>
              </a:ext>
            </a:extLst>
          </p:cNvPr>
          <p:cNvSpPr>
            <a:spLocks noGrp="1"/>
          </p:cNvSpPr>
          <p:nvPr>
            <p:ph type="title"/>
          </p:nvPr>
        </p:nvSpPr>
        <p:spPr>
          <a:xfrm>
            <a:off x="593642" y="1106904"/>
            <a:ext cx="8596312" cy="4226761"/>
          </a:xfrm>
        </p:spPr>
        <p:txBody>
          <a:bodyPr>
            <a:noAutofit/>
          </a:bodyPr>
          <a:lstStyle/>
          <a:p>
            <a:r>
              <a:rPr lang="it-IT" sz="9600" b="1" dirty="0">
                <a:latin typeface="Gill Sans Nova" panose="020B0602020104020203" pitchFamily="34" charset="0"/>
              </a:rPr>
              <a:t>STATE CHART</a:t>
            </a:r>
            <a:br>
              <a:rPr lang="it-IT" sz="9600" b="1" dirty="0">
                <a:latin typeface="Gill Sans Nova" panose="020B0602020104020203" pitchFamily="34" charset="0"/>
              </a:rPr>
            </a:br>
            <a:r>
              <a:rPr lang="it-IT" sz="9600" b="1" dirty="0">
                <a:latin typeface="Gill Sans Nova" panose="020B0602020104020203" pitchFamily="34" charset="0"/>
              </a:rPr>
              <a:t>DIAGRAMS</a:t>
            </a:r>
            <a:endParaRPr lang="it-IT" sz="9600" dirty="0"/>
          </a:p>
        </p:txBody>
      </p:sp>
    </p:spTree>
    <p:extLst>
      <p:ext uri="{BB962C8B-B14F-4D97-AF65-F5344CB8AC3E}">
        <p14:creationId xmlns:p14="http://schemas.microsoft.com/office/powerpoint/2010/main" val="122697091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piè di pagina 3">
            <a:extLst>
              <a:ext uri="{FF2B5EF4-FFF2-40B4-BE49-F238E27FC236}">
                <a16:creationId xmlns:a16="http://schemas.microsoft.com/office/drawing/2014/main" id="{8B806FB1-F599-4B34-890A-FA3DF98F5854}"/>
              </a:ext>
            </a:extLst>
          </p:cNvPr>
          <p:cNvSpPr>
            <a:spLocks noGrp="1"/>
          </p:cNvSpPr>
          <p:nvPr>
            <p:ph type="ftr" sz="quarter" idx="11"/>
          </p:nvPr>
        </p:nvSpPr>
        <p:spPr/>
        <p:txBody>
          <a:bodyPr/>
          <a:lstStyle/>
          <a:p>
            <a:r>
              <a:rPr lang="it-IT"/>
              <a:t>Corso di Laurea Triennale in Informatica  –  Università degli studi di Salerno</a:t>
            </a:r>
          </a:p>
        </p:txBody>
      </p:sp>
      <p:sp>
        <p:nvSpPr>
          <p:cNvPr id="5" name="Segnaposto numero diapositiva 4">
            <a:extLst>
              <a:ext uri="{FF2B5EF4-FFF2-40B4-BE49-F238E27FC236}">
                <a16:creationId xmlns:a16="http://schemas.microsoft.com/office/drawing/2014/main" id="{9F0804A5-2FD5-467A-BB69-E6FFEA4893D5}"/>
              </a:ext>
            </a:extLst>
          </p:cNvPr>
          <p:cNvSpPr>
            <a:spLocks noGrp="1"/>
          </p:cNvSpPr>
          <p:nvPr>
            <p:ph type="sldNum" sz="quarter" idx="12"/>
          </p:nvPr>
        </p:nvSpPr>
        <p:spPr/>
        <p:txBody>
          <a:bodyPr/>
          <a:lstStyle/>
          <a:p>
            <a:fld id="{891715A4-BC49-4B5D-803B-8410EC72B664}" type="slidenum">
              <a:rPr lang="it-IT" smtClean="0"/>
              <a:t>41</a:t>
            </a:fld>
            <a:endParaRPr lang="it-IT"/>
          </a:p>
        </p:txBody>
      </p:sp>
      <p:sp>
        <p:nvSpPr>
          <p:cNvPr id="6" name="Segnaposto testo 2">
            <a:extLst>
              <a:ext uri="{FF2B5EF4-FFF2-40B4-BE49-F238E27FC236}">
                <a16:creationId xmlns:a16="http://schemas.microsoft.com/office/drawing/2014/main" id="{952585A2-DF43-4DCB-80FE-5E05DCF48589}"/>
              </a:ext>
            </a:extLst>
          </p:cNvPr>
          <p:cNvSpPr>
            <a:spLocks noGrp="1"/>
          </p:cNvSpPr>
          <p:nvPr>
            <p:ph type="title"/>
          </p:nvPr>
        </p:nvSpPr>
        <p:spPr>
          <a:xfrm>
            <a:off x="160505" y="209801"/>
            <a:ext cx="8596312" cy="1827212"/>
          </a:xfrm>
        </p:spPr>
        <p:txBody>
          <a:bodyPr/>
          <a:lstStyle/>
          <a:p>
            <a:r>
              <a:rPr lang="it-IT" sz="4000" b="1" dirty="0">
                <a:latin typeface="Gill Sans Nova" panose="020B0602020104020203" pitchFamily="34" charset="0"/>
              </a:rPr>
              <a:t>STATE CHART:</a:t>
            </a:r>
            <a:br>
              <a:rPr lang="it-IT" sz="4000" b="1" dirty="0">
                <a:latin typeface="Gill Sans Nova" panose="020B0602020104020203" pitchFamily="34" charset="0"/>
              </a:rPr>
            </a:br>
            <a:r>
              <a:rPr lang="it-IT" sz="4000" b="1" dirty="0">
                <a:latin typeface="Gill Sans Nova" panose="020B0602020104020203" pitchFamily="34" charset="0"/>
              </a:rPr>
              <a:t>UTENTE</a:t>
            </a:r>
            <a:endParaRPr lang="it-IT" dirty="0"/>
          </a:p>
        </p:txBody>
      </p:sp>
      <p:pic>
        <p:nvPicPr>
          <p:cNvPr id="8" name="Immagine 7">
            <a:extLst>
              <a:ext uri="{FF2B5EF4-FFF2-40B4-BE49-F238E27FC236}">
                <a16:creationId xmlns:a16="http://schemas.microsoft.com/office/drawing/2014/main" id="{B5C6953C-0BFD-4903-A303-831CFA254F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54290" y="731485"/>
            <a:ext cx="4162563" cy="4865106"/>
          </a:xfrm>
          <a:prstGeom prst="rect">
            <a:avLst/>
          </a:prstGeom>
        </p:spPr>
      </p:pic>
    </p:spTree>
    <p:extLst>
      <p:ext uri="{BB962C8B-B14F-4D97-AF65-F5344CB8AC3E}">
        <p14:creationId xmlns:p14="http://schemas.microsoft.com/office/powerpoint/2010/main" val="337479908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3C6373A-5D04-4B8E-839E-14D23F5A854B}"/>
              </a:ext>
            </a:extLst>
          </p:cNvPr>
          <p:cNvSpPr>
            <a:spLocks noGrp="1"/>
          </p:cNvSpPr>
          <p:nvPr>
            <p:ph type="title"/>
          </p:nvPr>
        </p:nvSpPr>
        <p:spPr>
          <a:xfrm>
            <a:off x="159977" y="234393"/>
            <a:ext cx="8596668" cy="1826581"/>
          </a:xfrm>
        </p:spPr>
        <p:txBody>
          <a:bodyPr/>
          <a:lstStyle/>
          <a:p>
            <a:r>
              <a:rPr lang="it-IT" sz="4000" b="1" dirty="0">
                <a:latin typeface="Gill Sans Nova" panose="020B0602020104020203" pitchFamily="34" charset="0"/>
              </a:rPr>
              <a:t>STATE CHART:</a:t>
            </a:r>
            <a:br>
              <a:rPr lang="it-IT" sz="4000" b="1" dirty="0">
                <a:latin typeface="Gill Sans Nova" panose="020B0602020104020203" pitchFamily="34" charset="0"/>
              </a:rPr>
            </a:br>
            <a:r>
              <a:rPr lang="it-IT" sz="4000" b="1" dirty="0">
                <a:latin typeface="Gill Sans Nova" panose="020B0602020104020203" pitchFamily="34" charset="0"/>
              </a:rPr>
              <a:t>ORDINE</a:t>
            </a:r>
            <a:endParaRPr lang="it-IT" dirty="0"/>
          </a:p>
        </p:txBody>
      </p:sp>
      <p:sp>
        <p:nvSpPr>
          <p:cNvPr id="4" name="Segnaposto piè di pagina 3">
            <a:extLst>
              <a:ext uri="{FF2B5EF4-FFF2-40B4-BE49-F238E27FC236}">
                <a16:creationId xmlns:a16="http://schemas.microsoft.com/office/drawing/2014/main" id="{1BA7256A-1E4F-46A9-803E-56504FB1D20D}"/>
              </a:ext>
            </a:extLst>
          </p:cNvPr>
          <p:cNvSpPr>
            <a:spLocks noGrp="1"/>
          </p:cNvSpPr>
          <p:nvPr>
            <p:ph type="ftr" sz="quarter" idx="11"/>
          </p:nvPr>
        </p:nvSpPr>
        <p:spPr/>
        <p:txBody>
          <a:bodyPr/>
          <a:lstStyle/>
          <a:p>
            <a:r>
              <a:rPr lang="it-IT"/>
              <a:t>Corso di Laurea Triennale in Informatica  –  Università degli studi di Salerno</a:t>
            </a:r>
          </a:p>
        </p:txBody>
      </p:sp>
      <p:sp>
        <p:nvSpPr>
          <p:cNvPr id="5" name="Segnaposto numero diapositiva 4">
            <a:extLst>
              <a:ext uri="{FF2B5EF4-FFF2-40B4-BE49-F238E27FC236}">
                <a16:creationId xmlns:a16="http://schemas.microsoft.com/office/drawing/2014/main" id="{A360E2C7-1A9F-4B54-9823-043E0F19F1C4}"/>
              </a:ext>
            </a:extLst>
          </p:cNvPr>
          <p:cNvSpPr>
            <a:spLocks noGrp="1"/>
          </p:cNvSpPr>
          <p:nvPr>
            <p:ph type="sldNum" sz="quarter" idx="12"/>
          </p:nvPr>
        </p:nvSpPr>
        <p:spPr/>
        <p:txBody>
          <a:bodyPr/>
          <a:lstStyle/>
          <a:p>
            <a:fld id="{891715A4-BC49-4B5D-803B-8410EC72B664}" type="slidenum">
              <a:rPr lang="it-IT" smtClean="0"/>
              <a:t>42</a:t>
            </a:fld>
            <a:endParaRPr lang="it-IT"/>
          </a:p>
        </p:txBody>
      </p:sp>
      <p:pic>
        <p:nvPicPr>
          <p:cNvPr id="7" name="Immagine 6">
            <a:extLst>
              <a:ext uri="{FF2B5EF4-FFF2-40B4-BE49-F238E27FC236}">
                <a16:creationId xmlns:a16="http://schemas.microsoft.com/office/drawing/2014/main" id="{4AE00E8A-DB5E-4AA0-9350-B4F398BAA5F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60801" y="481582"/>
            <a:ext cx="4130792" cy="5485423"/>
          </a:xfrm>
          <a:prstGeom prst="rect">
            <a:avLst/>
          </a:prstGeom>
        </p:spPr>
      </p:pic>
    </p:spTree>
    <p:extLst>
      <p:ext uri="{BB962C8B-B14F-4D97-AF65-F5344CB8AC3E}">
        <p14:creationId xmlns:p14="http://schemas.microsoft.com/office/powerpoint/2010/main" val="108631183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F2C2E57-31FC-4C1F-B179-DDFD8381E633}"/>
              </a:ext>
            </a:extLst>
          </p:cNvPr>
          <p:cNvSpPr>
            <a:spLocks noGrp="1"/>
          </p:cNvSpPr>
          <p:nvPr>
            <p:ph type="title"/>
          </p:nvPr>
        </p:nvSpPr>
        <p:spPr>
          <a:xfrm>
            <a:off x="135914" y="258456"/>
            <a:ext cx="8596668" cy="1826581"/>
          </a:xfrm>
        </p:spPr>
        <p:txBody>
          <a:bodyPr/>
          <a:lstStyle/>
          <a:p>
            <a:r>
              <a:rPr lang="it-IT" sz="4000" b="1" dirty="0">
                <a:latin typeface="Gill Sans Nova" panose="020B0602020104020203" pitchFamily="34" charset="0"/>
              </a:rPr>
              <a:t>STATE CHART:</a:t>
            </a:r>
            <a:br>
              <a:rPr lang="it-IT" sz="4000" b="1" dirty="0">
                <a:latin typeface="Gill Sans Nova" panose="020B0602020104020203" pitchFamily="34" charset="0"/>
              </a:rPr>
            </a:br>
            <a:r>
              <a:rPr lang="it-IT" sz="4000" b="1" dirty="0">
                <a:latin typeface="Gill Sans Nova" panose="020B0602020104020203" pitchFamily="34" charset="0"/>
              </a:rPr>
              <a:t>PRODOTTO</a:t>
            </a:r>
            <a:endParaRPr lang="it-IT" dirty="0"/>
          </a:p>
        </p:txBody>
      </p:sp>
      <p:sp>
        <p:nvSpPr>
          <p:cNvPr id="4" name="Segnaposto piè di pagina 3">
            <a:extLst>
              <a:ext uri="{FF2B5EF4-FFF2-40B4-BE49-F238E27FC236}">
                <a16:creationId xmlns:a16="http://schemas.microsoft.com/office/drawing/2014/main" id="{DF7BFDBC-1CE9-445D-BBC7-B478F67E0439}"/>
              </a:ext>
            </a:extLst>
          </p:cNvPr>
          <p:cNvSpPr>
            <a:spLocks noGrp="1"/>
          </p:cNvSpPr>
          <p:nvPr>
            <p:ph type="ftr" sz="quarter" idx="11"/>
          </p:nvPr>
        </p:nvSpPr>
        <p:spPr/>
        <p:txBody>
          <a:bodyPr/>
          <a:lstStyle/>
          <a:p>
            <a:r>
              <a:rPr lang="it-IT"/>
              <a:t>Corso di Laurea Triennale in Informatica  –  Università degli studi di Salerno</a:t>
            </a:r>
          </a:p>
        </p:txBody>
      </p:sp>
      <p:sp>
        <p:nvSpPr>
          <p:cNvPr id="5" name="Segnaposto numero diapositiva 4">
            <a:extLst>
              <a:ext uri="{FF2B5EF4-FFF2-40B4-BE49-F238E27FC236}">
                <a16:creationId xmlns:a16="http://schemas.microsoft.com/office/drawing/2014/main" id="{72F21384-4E44-4026-A24A-5BE3CC85DD51}"/>
              </a:ext>
            </a:extLst>
          </p:cNvPr>
          <p:cNvSpPr>
            <a:spLocks noGrp="1"/>
          </p:cNvSpPr>
          <p:nvPr>
            <p:ph type="sldNum" sz="quarter" idx="12"/>
          </p:nvPr>
        </p:nvSpPr>
        <p:spPr/>
        <p:txBody>
          <a:bodyPr/>
          <a:lstStyle/>
          <a:p>
            <a:fld id="{891715A4-BC49-4B5D-803B-8410EC72B664}" type="slidenum">
              <a:rPr lang="it-IT" smtClean="0"/>
              <a:t>43</a:t>
            </a:fld>
            <a:endParaRPr lang="it-IT"/>
          </a:p>
        </p:txBody>
      </p:sp>
      <p:pic>
        <p:nvPicPr>
          <p:cNvPr id="7" name="Immagine 6">
            <a:extLst>
              <a:ext uri="{FF2B5EF4-FFF2-40B4-BE49-F238E27FC236}">
                <a16:creationId xmlns:a16="http://schemas.microsoft.com/office/drawing/2014/main" id="{DDFA2242-4FC0-4E58-BF4D-B97479AB3A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13912" y="1379347"/>
            <a:ext cx="5258867" cy="4245531"/>
          </a:xfrm>
          <a:prstGeom prst="rect">
            <a:avLst/>
          </a:prstGeom>
        </p:spPr>
      </p:pic>
    </p:spTree>
    <p:extLst>
      <p:ext uri="{BB962C8B-B14F-4D97-AF65-F5344CB8AC3E}">
        <p14:creationId xmlns:p14="http://schemas.microsoft.com/office/powerpoint/2010/main" val="67524033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2B709DF-1872-4BD0-8726-03A11E8C2C1C}"/>
              </a:ext>
            </a:extLst>
          </p:cNvPr>
          <p:cNvSpPr>
            <a:spLocks noGrp="1"/>
          </p:cNvSpPr>
          <p:nvPr>
            <p:ph type="title"/>
          </p:nvPr>
        </p:nvSpPr>
        <p:spPr>
          <a:xfrm>
            <a:off x="159978" y="174235"/>
            <a:ext cx="8596668" cy="1826581"/>
          </a:xfrm>
        </p:spPr>
        <p:txBody>
          <a:bodyPr/>
          <a:lstStyle/>
          <a:p>
            <a:r>
              <a:rPr lang="it-IT" sz="4000" b="1" dirty="0">
                <a:latin typeface="Gill Sans Nova" panose="020B0602020104020203" pitchFamily="34" charset="0"/>
              </a:rPr>
              <a:t>STATE CHART:</a:t>
            </a:r>
            <a:br>
              <a:rPr lang="it-IT" sz="4000" b="1" dirty="0">
                <a:latin typeface="Gill Sans Nova" panose="020B0602020104020203" pitchFamily="34" charset="0"/>
              </a:rPr>
            </a:br>
            <a:r>
              <a:rPr lang="it-IT" sz="4000" b="1" dirty="0">
                <a:latin typeface="Gill Sans Nova" panose="020B0602020104020203" pitchFamily="34" charset="0"/>
              </a:rPr>
              <a:t>CARRELLO</a:t>
            </a:r>
            <a:endParaRPr lang="it-IT" dirty="0"/>
          </a:p>
        </p:txBody>
      </p:sp>
      <p:sp>
        <p:nvSpPr>
          <p:cNvPr id="4" name="Segnaposto piè di pagina 3">
            <a:extLst>
              <a:ext uri="{FF2B5EF4-FFF2-40B4-BE49-F238E27FC236}">
                <a16:creationId xmlns:a16="http://schemas.microsoft.com/office/drawing/2014/main" id="{7095B6DC-8566-417D-9456-F37689FA1D9C}"/>
              </a:ext>
            </a:extLst>
          </p:cNvPr>
          <p:cNvSpPr>
            <a:spLocks noGrp="1"/>
          </p:cNvSpPr>
          <p:nvPr>
            <p:ph type="ftr" sz="quarter" idx="11"/>
          </p:nvPr>
        </p:nvSpPr>
        <p:spPr/>
        <p:txBody>
          <a:bodyPr/>
          <a:lstStyle/>
          <a:p>
            <a:r>
              <a:rPr lang="it-IT"/>
              <a:t>Corso di Laurea Triennale in Informatica  –  Università degli studi di Salerno</a:t>
            </a:r>
          </a:p>
        </p:txBody>
      </p:sp>
      <p:sp>
        <p:nvSpPr>
          <p:cNvPr id="5" name="Segnaposto numero diapositiva 4">
            <a:extLst>
              <a:ext uri="{FF2B5EF4-FFF2-40B4-BE49-F238E27FC236}">
                <a16:creationId xmlns:a16="http://schemas.microsoft.com/office/drawing/2014/main" id="{AF408E5D-6239-49E3-9943-DC2115E4C302}"/>
              </a:ext>
            </a:extLst>
          </p:cNvPr>
          <p:cNvSpPr>
            <a:spLocks noGrp="1"/>
          </p:cNvSpPr>
          <p:nvPr>
            <p:ph type="sldNum" sz="quarter" idx="12"/>
          </p:nvPr>
        </p:nvSpPr>
        <p:spPr/>
        <p:txBody>
          <a:bodyPr/>
          <a:lstStyle/>
          <a:p>
            <a:fld id="{891715A4-BC49-4B5D-803B-8410EC72B664}" type="slidenum">
              <a:rPr lang="it-IT" smtClean="0"/>
              <a:t>44</a:t>
            </a:fld>
            <a:endParaRPr lang="it-IT"/>
          </a:p>
        </p:txBody>
      </p:sp>
      <p:pic>
        <p:nvPicPr>
          <p:cNvPr id="7" name="Immagine 6">
            <a:extLst>
              <a:ext uri="{FF2B5EF4-FFF2-40B4-BE49-F238E27FC236}">
                <a16:creationId xmlns:a16="http://schemas.microsoft.com/office/drawing/2014/main" id="{F8474152-485E-4356-A76D-D7BDC9A5D2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14286" y="501587"/>
            <a:ext cx="4035245" cy="5292379"/>
          </a:xfrm>
          <a:prstGeom prst="rect">
            <a:avLst/>
          </a:prstGeom>
        </p:spPr>
      </p:pic>
    </p:spTree>
    <p:extLst>
      <p:ext uri="{BB962C8B-B14F-4D97-AF65-F5344CB8AC3E}">
        <p14:creationId xmlns:p14="http://schemas.microsoft.com/office/powerpoint/2010/main" val="294627233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76EF6E7-1C49-4598-B765-A2D67CF921C4}"/>
              </a:ext>
            </a:extLst>
          </p:cNvPr>
          <p:cNvSpPr>
            <a:spLocks noGrp="1"/>
          </p:cNvSpPr>
          <p:nvPr>
            <p:ph type="title"/>
          </p:nvPr>
        </p:nvSpPr>
        <p:spPr>
          <a:xfrm>
            <a:off x="172008" y="246425"/>
            <a:ext cx="8596668" cy="1826581"/>
          </a:xfrm>
        </p:spPr>
        <p:txBody>
          <a:bodyPr/>
          <a:lstStyle/>
          <a:p>
            <a:r>
              <a:rPr lang="it-IT" sz="4000" b="1" dirty="0">
                <a:latin typeface="Gill Sans Nova" panose="020B0602020104020203" pitchFamily="34" charset="0"/>
              </a:rPr>
              <a:t>STATE CHART:</a:t>
            </a:r>
            <a:br>
              <a:rPr lang="it-IT" sz="4000" b="1" dirty="0">
                <a:latin typeface="Gill Sans Nova" panose="020B0602020104020203" pitchFamily="34" charset="0"/>
              </a:rPr>
            </a:br>
            <a:r>
              <a:rPr lang="it-IT" sz="4000" b="1" dirty="0">
                <a:latin typeface="Gill Sans Nova" panose="020B0602020104020203" pitchFamily="34" charset="0"/>
              </a:rPr>
              <a:t>AMMINISTRATORE</a:t>
            </a:r>
            <a:endParaRPr lang="it-IT" dirty="0"/>
          </a:p>
        </p:txBody>
      </p:sp>
      <p:sp>
        <p:nvSpPr>
          <p:cNvPr id="4" name="Segnaposto piè di pagina 3">
            <a:extLst>
              <a:ext uri="{FF2B5EF4-FFF2-40B4-BE49-F238E27FC236}">
                <a16:creationId xmlns:a16="http://schemas.microsoft.com/office/drawing/2014/main" id="{78FBEC25-B6FD-49E6-A0E0-6063DC9A15F0}"/>
              </a:ext>
            </a:extLst>
          </p:cNvPr>
          <p:cNvSpPr>
            <a:spLocks noGrp="1"/>
          </p:cNvSpPr>
          <p:nvPr>
            <p:ph type="ftr" sz="quarter" idx="11"/>
          </p:nvPr>
        </p:nvSpPr>
        <p:spPr/>
        <p:txBody>
          <a:bodyPr/>
          <a:lstStyle/>
          <a:p>
            <a:r>
              <a:rPr lang="it-IT"/>
              <a:t>Corso di Laurea Triennale in Informatica  –  Università degli studi di Salerno</a:t>
            </a:r>
          </a:p>
        </p:txBody>
      </p:sp>
      <p:sp>
        <p:nvSpPr>
          <p:cNvPr id="5" name="Segnaposto numero diapositiva 4">
            <a:extLst>
              <a:ext uri="{FF2B5EF4-FFF2-40B4-BE49-F238E27FC236}">
                <a16:creationId xmlns:a16="http://schemas.microsoft.com/office/drawing/2014/main" id="{FB91C4B9-8975-4F10-92A7-23A2885343D2}"/>
              </a:ext>
            </a:extLst>
          </p:cNvPr>
          <p:cNvSpPr>
            <a:spLocks noGrp="1"/>
          </p:cNvSpPr>
          <p:nvPr>
            <p:ph type="sldNum" sz="quarter" idx="12"/>
          </p:nvPr>
        </p:nvSpPr>
        <p:spPr/>
        <p:txBody>
          <a:bodyPr/>
          <a:lstStyle/>
          <a:p>
            <a:fld id="{891715A4-BC49-4B5D-803B-8410EC72B664}" type="slidenum">
              <a:rPr lang="it-IT" smtClean="0"/>
              <a:t>45</a:t>
            </a:fld>
            <a:endParaRPr lang="it-IT"/>
          </a:p>
        </p:txBody>
      </p:sp>
      <p:pic>
        <p:nvPicPr>
          <p:cNvPr id="7" name="Immagine 6">
            <a:extLst>
              <a:ext uri="{FF2B5EF4-FFF2-40B4-BE49-F238E27FC236}">
                <a16:creationId xmlns:a16="http://schemas.microsoft.com/office/drawing/2014/main" id="{D22884E4-095E-4453-9444-36D388C4C7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22705" y="1255362"/>
            <a:ext cx="3878608" cy="4347275"/>
          </a:xfrm>
          <a:prstGeom prst="rect">
            <a:avLst/>
          </a:prstGeom>
        </p:spPr>
      </p:pic>
    </p:spTree>
    <p:extLst>
      <p:ext uri="{BB962C8B-B14F-4D97-AF65-F5344CB8AC3E}">
        <p14:creationId xmlns:p14="http://schemas.microsoft.com/office/powerpoint/2010/main" val="166210561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57C5AF4-0E38-44B9-8D4A-ACD3BAF434FD}"/>
              </a:ext>
            </a:extLst>
          </p:cNvPr>
          <p:cNvSpPr>
            <a:spLocks noGrp="1"/>
          </p:cNvSpPr>
          <p:nvPr>
            <p:ph type="title"/>
          </p:nvPr>
        </p:nvSpPr>
        <p:spPr>
          <a:xfrm>
            <a:off x="617177" y="2448203"/>
            <a:ext cx="8596668" cy="1826581"/>
          </a:xfrm>
        </p:spPr>
        <p:txBody>
          <a:bodyPr>
            <a:normAutofit/>
          </a:bodyPr>
          <a:lstStyle/>
          <a:p>
            <a:r>
              <a:rPr lang="it-IT" sz="9600" b="1" dirty="0">
                <a:latin typeface="Gill Sans Nova" panose="020B0602020104020203" pitchFamily="34" charset="0"/>
              </a:rPr>
              <a:t>MOCKUPS</a:t>
            </a:r>
          </a:p>
        </p:txBody>
      </p:sp>
      <p:sp>
        <p:nvSpPr>
          <p:cNvPr id="4" name="Segnaposto piè di pagina 3">
            <a:extLst>
              <a:ext uri="{FF2B5EF4-FFF2-40B4-BE49-F238E27FC236}">
                <a16:creationId xmlns:a16="http://schemas.microsoft.com/office/drawing/2014/main" id="{1BB1C56E-4AD4-48B0-9C6A-3F598A67FADA}"/>
              </a:ext>
            </a:extLst>
          </p:cNvPr>
          <p:cNvSpPr>
            <a:spLocks noGrp="1"/>
          </p:cNvSpPr>
          <p:nvPr>
            <p:ph type="ftr" sz="quarter" idx="11"/>
          </p:nvPr>
        </p:nvSpPr>
        <p:spPr/>
        <p:txBody>
          <a:bodyPr/>
          <a:lstStyle/>
          <a:p>
            <a:r>
              <a:rPr lang="it-IT"/>
              <a:t>Corso di Laurea Triennale in Informatica  –  Università degli studi di Salerno</a:t>
            </a:r>
          </a:p>
        </p:txBody>
      </p:sp>
      <p:sp>
        <p:nvSpPr>
          <p:cNvPr id="5" name="Segnaposto numero diapositiva 4">
            <a:extLst>
              <a:ext uri="{FF2B5EF4-FFF2-40B4-BE49-F238E27FC236}">
                <a16:creationId xmlns:a16="http://schemas.microsoft.com/office/drawing/2014/main" id="{D696C9FC-7C70-494B-A63F-FB993A95A81C}"/>
              </a:ext>
            </a:extLst>
          </p:cNvPr>
          <p:cNvSpPr>
            <a:spLocks noGrp="1"/>
          </p:cNvSpPr>
          <p:nvPr>
            <p:ph type="sldNum" sz="quarter" idx="12"/>
          </p:nvPr>
        </p:nvSpPr>
        <p:spPr/>
        <p:txBody>
          <a:bodyPr/>
          <a:lstStyle/>
          <a:p>
            <a:fld id="{891715A4-BC49-4B5D-803B-8410EC72B664}" type="slidenum">
              <a:rPr lang="it-IT" smtClean="0"/>
              <a:t>46</a:t>
            </a:fld>
            <a:endParaRPr lang="it-IT"/>
          </a:p>
        </p:txBody>
      </p:sp>
    </p:spTree>
    <p:extLst>
      <p:ext uri="{BB962C8B-B14F-4D97-AF65-F5344CB8AC3E}">
        <p14:creationId xmlns:p14="http://schemas.microsoft.com/office/powerpoint/2010/main" val="361806342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8657761-0D83-49C9-8355-0FE457A85249}"/>
              </a:ext>
            </a:extLst>
          </p:cNvPr>
          <p:cNvSpPr>
            <a:spLocks noGrp="1"/>
          </p:cNvSpPr>
          <p:nvPr>
            <p:ph type="title"/>
          </p:nvPr>
        </p:nvSpPr>
        <p:spPr>
          <a:xfrm>
            <a:off x="123883" y="114079"/>
            <a:ext cx="8596668" cy="812354"/>
          </a:xfrm>
        </p:spPr>
        <p:txBody>
          <a:bodyPr/>
          <a:lstStyle/>
          <a:p>
            <a:r>
              <a:rPr lang="it-IT" sz="4000" b="1" dirty="0">
                <a:latin typeface="Gill Sans Nova" panose="020B0602020104020203" pitchFamily="34" charset="0"/>
              </a:rPr>
              <a:t>MOCKUPS: INDEX</a:t>
            </a:r>
            <a:endParaRPr lang="it-IT" dirty="0"/>
          </a:p>
        </p:txBody>
      </p:sp>
      <p:sp>
        <p:nvSpPr>
          <p:cNvPr id="4" name="Segnaposto piè di pagina 3">
            <a:extLst>
              <a:ext uri="{FF2B5EF4-FFF2-40B4-BE49-F238E27FC236}">
                <a16:creationId xmlns:a16="http://schemas.microsoft.com/office/drawing/2014/main" id="{023B7903-E648-4C5E-B88C-07418B19DD26}"/>
              </a:ext>
            </a:extLst>
          </p:cNvPr>
          <p:cNvSpPr>
            <a:spLocks noGrp="1"/>
          </p:cNvSpPr>
          <p:nvPr>
            <p:ph type="ftr" sz="quarter" idx="11"/>
          </p:nvPr>
        </p:nvSpPr>
        <p:spPr/>
        <p:txBody>
          <a:bodyPr/>
          <a:lstStyle/>
          <a:p>
            <a:r>
              <a:rPr lang="it-IT"/>
              <a:t>Corso di Laurea Triennale in Informatica  –  Università degli studi di Salerno</a:t>
            </a:r>
          </a:p>
        </p:txBody>
      </p:sp>
      <p:sp>
        <p:nvSpPr>
          <p:cNvPr id="5" name="Segnaposto numero diapositiva 4">
            <a:extLst>
              <a:ext uri="{FF2B5EF4-FFF2-40B4-BE49-F238E27FC236}">
                <a16:creationId xmlns:a16="http://schemas.microsoft.com/office/drawing/2014/main" id="{6190DDBF-857E-4A41-9218-12EB70C9AB6A}"/>
              </a:ext>
            </a:extLst>
          </p:cNvPr>
          <p:cNvSpPr>
            <a:spLocks noGrp="1"/>
          </p:cNvSpPr>
          <p:nvPr>
            <p:ph type="sldNum" sz="quarter" idx="12"/>
          </p:nvPr>
        </p:nvSpPr>
        <p:spPr/>
        <p:txBody>
          <a:bodyPr/>
          <a:lstStyle/>
          <a:p>
            <a:fld id="{891715A4-BC49-4B5D-803B-8410EC72B664}" type="slidenum">
              <a:rPr lang="it-IT" smtClean="0"/>
              <a:t>47</a:t>
            </a:fld>
            <a:endParaRPr lang="it-IT"/>
          </a:p>
        </p:txBody>
      </p:sp>
      <p:pic>
        <p:nvPicPr>
          <p:cNvPr id="7" name="Immagine 6" descr="Immagine che contiene testo&#10;&#10;Descrizione generata automaticamente">
            <a:extLst>
              <a:ext uri="{FF2B5EF4-FFF2-40B4-BE49-F238E27FC236}">
                <a16:creationId xmlns:a16="http://schemas.microsoft.com/office/drawing/2014/main" id="{1F447CA7-31F5-4DCD-990A-1FBD083DDF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3209" y="1146874"/>
            <a:ext cx="8269268" cy="4750229"/>
          </a:xfrm>
          <a:prstGeom prst="rect">
            <a:avLst/>
          </a:prstGeom>
        </p:spPr>
      </p:pic>
    </p:spTree>
    <p:extLst>
      <p:ext uri="{BB962C8B-B14F-4D97-AF65-F5344CB8AC3E}">
        <p14:creationId xmlns:p14="http://schemas.microsoft.com/office/powerpoint/2010/main" val="88496945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0529392-B099-4E65-AF7F-8AC0D7993F55}"/>
              </a:ext>
            </a:extLst>
          </p:cNvPr>
          <p:cNvSpPr>
            <a:spLocks noGrp="1"/>
          </p:cNvSpPr>
          <p:nvPr>
            <p:ph type="title"/>
          </p:nvPr>
        </p:nvSpPr>
        <p:spPr>
          <a:xfrm>
            <a:off x="111850" y="114078"/>
            <a:ext cx="9044181" cy="776260"/>
          </a:xfrm>
        </p:spPr>
        <p:txBody>
          <a:bodyPr/>
          <a:lstStyle/>
          <a:p>
            <a:r>
              <a:rPr lang="it-IT" sz="4000" b="1" dirty="0">
                <a:latin typeface="Gill Sans Nova" panose="020B0602020104020203" pitchFamily="34" charset="0"/>
              </a:rPr>
              <a:t>MOCKUPS: LOGIN/SIGNUP FORM</a:t>
            </a:r>
            <a:endParaRPr lang="it-IT" dirty="0"/>
          </a:p>
        </p:txBody>
      </p:sp>
      <p:sp>
        <p:nvSpPr>
          <p:cNvPr id="4" name="Segnaposto piè di pagina 3">
            <a:extLst>
              <a:ext uri="{FF2B5EF4-FFF2-40B4-BE49-F238E27FC236}">
                <a16:creationId xmlns:a16="http://schemas.microsoft.com/office/drawing/2014/main" id="{541B8280-0B20-4FB3-A938-A64681FA39CA}"/>
              </a:ext>
            </a:extLst>
          </p:cNvPr>
          <p:cNvSpPr>
            <a:spLocks noGrp="1"/>
          </p:cNvSpPr>
          <p:nvPr>
            <p:ph type="ftr" sz="quarter" idx="11"/>
          </p:nvPr>
        </p:nvSpPr>
        <p:spPr/>
        <p:txBody>
          <a:bodyPr/>
          <a:lstStyle/>
          <a:p>
            <a:r>
              <a:rPr lang="it-IT"/>
              <a:t>Corso di Laurea Triennale in Informatica  –  Università degli studi di Salerno</a:t>
            </a:r>
          </a:p>
        </p:txBody>
      </p:sp>
      <p:sp>
        <p:nvSpPr>
          <p:cNvPr id="5" name="Segnaposto numero diapositiva 4">
            <a:extLst>
              <a:ext uri="{FF2B5EF4-FFF2-40B4-BE49-F238E27FC236}">
                <a16:creationId xmlns:a16="http://schemas.microsoft.com/office/drawing/2014/main" id="{E93E86FE-1B27-4E4D-A3B6-D9C66506FDDF}"/>
              </a:ext>
            </a:extLst>
          </p:cNvPr>
          <p:cNvSpPr>
            <a:spLocks noGrp="1"/>
          </p:cNvSpPr>
          <p:nvPr>
            <p:ph type="sldNum" sz="quarter" idx="12"/>
          </p:nvPr>
        </p:nvSpPr>
        <p:spPr/>
        <p:txBody>
          <a:bodyPr/>
          <a:lstStyle/>
          <a:p>
            <a:fld id="{891715A4-BC49-4B5D-803B-8410EC72B664}" type="slidenum">
              <a:rPr lang="it-IT" smtClean="0"/>
              <a:t>48</a:t>
            </a:fld>
            <a:endParaRPr lang="it-IT"/>
          </a:p>
        </p:txBody>
      </p:sp>
      <p:pic>
        <p:nvPicPr>
          <p:cNvPr id="7" name="Immagine 6" descr="Immagine che contiene tavolo&#10;&#10;Descrizione generata automaticamente">
            <a:extLst>
              <a:ext uri="{FF2B5EF4-FFF2-40B4-BE49-F238E27FC236}">
                <a16:creationId xmlns:a16="http://schemas.microsoft.com/office/drawing/2014/main" id="{A60527E9-6D24-4056-BBE9-32EFEB424F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7424" y="1286359"/>
            <a:ext cx="8162857" cy="4299940"/>
          </a:xfrm>
          <a:prstGeom prst="rect">
            <a:avLst/>
          </a:prstGeom>
        </p:spPr>
      </p:pic>
    </p:spTree>
    <p:extLst>
      <p:ext uri="{BB962C8B-B14F-4D97-AF65-F5344CB8AC3E}">
        <p14:creationId xmlns:p14="http://schemas.microsoft.com/office/powerpoint/2010/main" val="85826670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8F80B29-8919-4724-BA85-979BE4A49954}"/>
              </a:ext>
            </a:extLst>
          </p:cNvPr>
          <p:cNvSpPr>
            <a:spLocks noGrp="1"/>
          </p:cNvSpPr>
          <p:nvPr>
            <p:ph type="title"/>
          </p:nvPr>
        </p:nvSpPr>
        <p:spPr>
          <a:xfrm>
            <a:off x="147946" y="198299"/>
            <a:ext cx="8596668" cy="800322"/>
          </a:xfrm>
        </p:spPr>
        <p:txBody>
          <a:bodyPr/>
          <a:lstStyle/>
          <a:p>
            <a:r>
              <a:rPr lang="it-IT" sz="4000" b="1" dirty="0">
                <a:latin typeface="Gill Sans Nova" panose="020B0602020104020203" pitchFamily="34" charset="0"/>
              </a:rPr>
              <a:t>MOCKUPS: PAGAMENTI</a:t>
            </a:r>
            <a:endParaRPr lang="it-IT" dirty="0"/>
          </a:p>
        </p:txBody>
      </p:sp>
      <p:sp>
        <p:nvSpPr>
          <p:cNvPr id="4" name="Segnaposto piè di pagina 3">
            <a:extLst>
              <a:ext uri="{FF2B5EF4-FFF2-40B4-BE49-F238E27FC236}">
                <a16:creationId xmlns:a16="http://schemas.microsoft.com/office/drawing/2014/main" id="{FB5823E8-037B-43A2-9D82-6357D34730A3}"/>
              </a:ext>
            </a:extLst>
          </p:cNvPr>
          <p:cNvSpPr>
            <a:spLocks noGrp="1"/>
          </p:cNvSpPr>
          <p:nvPr>
            <p:ph type="ftr" sz="quarter" idx="11"/>
          </p:nvPr>
        </p:nvSpPr>
        <p:spPr/>
        <p:txBody>
          <a:bodyPr/>
          <a:lstStyle/>
          <a:p>
            <a:r>
              <a:rPr lang="it-IT"/>
              <a:t>Corso di Laurea Triennale in Informatica  –  Università degli studi di Salerno</a:t>
            </a:r>
          </a:p>
        </p:txBody>
      </p:sp>
      <p:sp>
        <p:nvSpPr>
          <p:cNvPr id="5" name="Segnaposto numero diapositiva 4">
            <a:extLst>
              <a:ext uri="{FF2B5EF4-FFF2-40B4-BE49-F238E27FC236}">
                <a16:creationId xmlns:a16="http://schemas.microsoft.com/office/drawing/2014/main" id="{46439C63-F685-4D7F-97CB-E551CB31D285}"/>
              </a:ext>
            </a:extLst>
          </p:cNvPr>
          <p:cNvSpPr>
            <a:spLocks noGrp="1"/>
          </p:cNvSpPr>
          <p:nvPr>
            <p:ph type="sldNum" sz="quarter" idx="12"/>
          </p:nvPr>
        </p:nvSpPr>
        <p:spPr/>
        <p:txBody>
          <a:bodyPr/>
          <a:lstStyle/>
          <a:p>
            <a:fld id="{891715A4-BC49-4B5D-803B-8410EC72B664}" type="slidenum">
              <a:rPr lang="it-IT" smtClean="0"/>
              <a:t>49</a:t>
            </a:fld>
            <a:endParaRPr lang="it-IT"/>
          </a:p>
        </p:txBody>
      </p:sp>
      <p:pic>
        <p:nvPicPr>
          <p:cNvPr id="7" name="Immagine 6">
            <a:extLst>
              <a:ext uri="{FF2B5EF4-FFF2-40B4-BE49-F238E27FC236}">
                <a16:creationId xmlns:a16="http://schemas.microsoft.com/office/drawing/2014/main" id="{B4287513-2ACA-4F41-8027-AA6A42952D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6427" y="1189200"/>
            <a:ext cx="8012624" cy="4504286"/>
          </a:xfrm>
          <a:prstGeom prst="rect">
            <a:avLst/>
          </a:prstGeom>
        </p:spPr>
      </p:pic>
    </p:spTree>
    <p:extLst>
      <p:ext uri="{BB962C8B-B14F-4D97-AF65-F5344CB8AC3E}">
        <p14:creationId xmlns:p14="http://schemas.microsoft.com/office/powerpoint/2010/main" val="13268618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piè di pagina 3">
            <a:extLst>
              <a:ext uri="{FF2B5EF4-FFF2-40B4-BE49-F238E27FC236}">
                <a16:creationId xmlns:a16="http://schemas.microsoft.com/office/drawing/2014/main" id="{3A86E104-EF45-407E-90C8-517E6E6312EC}"/>
              </a:ext>
            </a:extLst>
          </p:cNvPr>
          <p:cNvSpPr>
            <a:spLocks noGrp="1"/>
          </p:cNvSpPr>
          <p:nvPr>
            <p:ph type="ftr" sz="quarter" idx="11"/>
          </p:nvPr>
        </p:nvSpPr>
        <p:spPr/>
        <p:txBody>
          <a:bodyPr/>
          <a:lstStyle/>
          <a:p>
            <a:r>
              <a:rPr lang="it-IT"/>
              <a:t>Corso di Laurea Triennale in Informatica  –  Università degli studi di Salerno</a:t>
            </a:r>
          </a:p>
        </p:txBody>
      </p:sp>
      <p:sp>
        <p:nvSpPr>
          <p:cNvPr id="5" name="Segnaposto numero diapositiva 4">
            <a:extLst>
              <a:ext uri="{FF2B5EF4-FFF2-40B4-BE49-F238E27FC236}">
                <a16:creationId xmlns:a16="http://schemas.microsoft.com/office/drawing/2014/main" id="{29F0B86E-E2D6-44E4-952E-BE4E0908A371}"/>
              </a:ext>
            </a:extLst>
          </p:cNvPr>
          <p:cNvSpPr>
            <a:spLocks noGrp="1"/>
          </p:cNvSpPr>
          <p:nvPr>
            <p:ph type="sldNum" sz="quarter" idx="12"/>
          </p:nvPr>
        </p:nvSpPr>
        <p:spPr/>
        <p:txBody>
          <a:bodyPr/>
          <a:lstStyle/>
          <a:p>
            <a:fld id="{891715A4-BC49-4B5D-803B-8410EC72B664}" type="slidenum">
              <a:rPr lang="it-IT" smtClean="0"/>
              <a:t>5</a:t>
            </a:fld>
            <a:endParaRPr lang="it-IT"/>
          </a:p>
        </p:txBody>
      </p:sp>
      <p:pic>
        <p:nvPicPr>
          <p:cNvPr id="10" name="Immagine 9" descr="Immagine che contiene testo, screenshot, elettronico&#10;&#10;Descrizione generata automaticamente">
            <a:extLst>
              <a:ext uri="{FF2B5EF4-FFF2-40B4-BE49-F238E27FC236}">
                <a16:creationId xmlns:a16="http://schemas.microsoft.com/office/drawing/2014/main" id="{F219969E-7BD0-469E-B836-944A7562C3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0947" y="680113"/>
            <a:ext cx="10955424" cy="5881047"/>
          </a:xfrm>
          <a:prstGeom prst="rect">
            <a:avLst/>
          </a:prstGeom>
        </p:spPr>
      </p:pic>
    </p:spTree>
    <p:extLst>
      <p:ext uri="{BB962C8B-B14F-4D97-AF65-F5344CB8AC3E}">
        <p14:creationId xmlns:p14="http://schemas.microsoft.com/office/powerpoint/2010/main" val="177484241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A37DA2D-4760-48DA-B5D1-1FEE32062B4B}"/>
              </a:ext>
            </a:extLst>
          </p:cNvPr>
          <p:cNvSpPr>
            <a:spLocks noGrp="1"/>
          </p:cNvSpPr>
          <p:nvPr>
            <p:ph type="title"/>
          </p:nvPr>
        </p:nvSpPr>
        <p:spPr>
          <a:xfrm>
            <a:off x="244199" y="210331"/>
            <a:ext cx="8596668" cy="764228"/>
          </a:xfrm>
        </p:spPr>
        <p:txBody>
          <a:bodyPr/>
          <a:lstStyle/>
          <a:p>
            <a:r>
              <a:rPr lang="it-IT" sz="4000" b="1" dirty="0">
                <a:latin typeface="Gill Sans Nova" panose="020B0602020104020203" pitchFamily="34" charset="0"/>
              </a:rPr>
              <a:t>MOCKUPS: PAGINA VENDITORE</a:t>
            </a:r>
            <a:endParaRPr lang="it-IT" dirty="0"/>
          </a:p>
        </p:txBody>
      </p:sp>
      <p:sp>
        <p:nvSpPr>
          <p:cNvPr id="4" name="Segnaposto piè di pagina 3">
            <a:extLst>
              <a:ext uri="{FF2B5EF4-FFF2-40B4-BE49-F238E27FC236}">
                <a16:creationId xmlns:a16="http://schemas.microsoft.com/office/drawing/2014/main" id="{F654E8AA-AAA6-49B3-824D-BED6D04B1446}"/>
              </a:ext>
            </a:extLst>
          </p:cNvPr>
          <p:cNvSpPr>
            <a:spLocks noGrp="1"/>
          </p:cNvSpPr>
          <p:nvPr>
            <p:ph type="ftr" sz="quarter" idx="11"/>
          </p:nvPr>
        </p:nvSpPr>
        <p:spPr/>
        <p:txBody>
          <a:bodyPr/>
          <a:lstStyle/>
          <a:p>
            <a:r>
              <a:rPr lang="it-IT"/>
              <a:t>Corso di Laurea Triennale in Informatica  –  Università degli studi di Salerno</a:t>
            </a:r>
          </a:p>
        </p:txBody>
      </p:sp>
      <p:sp>
        <p:nvSpPr>
          <p:cNvPr id="5" name="Segnaposto numero diapositiva 4">
            <a:extLst>
              <a:ext uri="{FF2B5EF4-FFF2-40B4-BE49-F238E27FC236}">
                <a16:creationId xmlns:a16="http://schemas.microsoft.com/office/drawing/2014/main" id="{89DE16EA-581F-403D-99BA-679A1C5AFF95}"/>
              </a:ext>
            </a:extLst>
          </p:cNvPr>
          <p:cNvSpPr>
            <a:spLocks noGrp="1"/>
          </p:cNvSpPr>
          <p:nvPr>
            <p:ph type="sldNum" sz="quarter" idx="12"/>
          </p:nvPr>
        </p:nvSpPr>
        <p:spPr/>
        <p:txBody>
          <a:bodyPr/>
          <a:lstStyle/>
          <a:p>
            <a:fld id="{891715A4-BC49-4B5D-803B-8410EC72B664}" type="slidenum">
              <a:rPr lang="it-IT" smtClean="0"/>
              <a:t>50</a:t>
            </a:fld>
            <a:endParaRPr lang="it-IT"/>
          </a:p>
        </p:txBody>
      </p:sp>
      <p:pic>
        <p:nvPicPr>
          <p:cNvPr id="7" name="Immagine 6" descr="Immagine che contiene tavolo&#10;&#10;Descrizione generata automaticamente">
            <a:extLst>
              <a:ext uri="{FF2B5EF4-FFF2-40B4-BE49-F238E27FC236}">
                <a16:creationId xmlns:a16="http://schemas.microsoft.com/office/drawing/2014/main" id="{A3D972B8-D6B9-453C-9ED5-425AAACADF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313" y="1239251"/>
            <a:ext cx="8055737" cy="4533867"/>
          </a:xfrm>
          <a:prstGeom prst="rect">
            <a:avLst/>
          </a:prstGeom>
        </p:spPr>
      </p:pic>
    </p:spTree>
    <p:extLst>
      <p:ext uri="{BB962C8B-B14F-4D97-AF65-F5344CB8AC3E}">
        <p14:creationId xmlns:p14="http://schemas.microsoft.com/office/powerpoint/2010/main" val="175324189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10FEDC5-289A-4728-B7CF-846959886492}"/>
              </a:ext>
            </a:extLst>
          </p:cNvPr>
          <p:cNvSpPr>
            <a:spLocks noGrp="1"/>
          </p:cNvSpPr>
          <p:nvPr>
            <p:ph type="title"/>
          </p:nvPr>
        </p:nvSpPr>
        <p:spPr>
          <a:xfrm>
            <a:off x="196072" y="210331"/>
            <a:ext cx="8596668" cy="812354"/>
          </a:xfrm>
        </p:spPr>
        <p:txBody>
          <a:bodyPr/>
          <a:lstStyle/>
          <a:p>
            <a:r>
              <a:rPr lang="it-IT" sz="4000" b="1" dirty="0">
                <a:latin typeface="Gill Sans Nova" panose="020B0602020104020203" pitchFamily="34" charset="0"/>
              </a:rPr>
              <a:t>MOCKUPS: PAGINA UTENTE</a:t>
            </a:r>
            <a:endParaRPr lang="it-IT" dirty="0"/>
          </a:p>
        </p:txBody>
      </p:sp>
      <p:sp>
        <p:nvSpPr>
          <p:cNvPr id="4" name="Segnaposto piè di pagina 3">
            <a:extLst>
              <a:ext uri="{FF2B5EF4-FFF2-40B4-BE49-F238E27FC236}">
                <a16:creationId xmlns:a16="http://schemas.microsoft.com/office/drawing/2014/main" id="{04CAE4FB-C95B-4859-A329-100F8C9DE874}"/>
              </a:ext>
            </a:extLst>
          </p:cNvPr>
          <p:cNvSpPr>
            <a:spLocks noGrp="1"/>
          </p:cNvSpPr>
          <p:nvPr>
            <p:ph type="ftr" sz="quarter" idx="11"/>
          </p:nvPr>
        </p:nvSpPr>
        <p:spPr/>
        <p:txBody>
          <a:bodyPr/>
          <a:lstStyle/>
          <a:p>
            <a:r>
              <a:rPr lang="it-IT"/>
              <a:t>Corso di Laurea Triennale in Informatica  –  Università degli studi di Salerno</a:t>
            </a:r>
          </a:p>
        </p:txBody>
      </p:sp>
      <p:sp>
        <p:nvSpPr>
          <p:cNvPr id="5" name="Segnaposto numero diapositiva 4">
            <a:extLst>
              <a:ext uri="{FF2B5EF4-FFF2-40B4-BE49-F238E27FC236}">
                <a16:creationId xmlns:a16="http://schemas.microsoft.com/office/drawing/2014/main" id="{5D95D23A-74BC-4B13-A3BC-4BABD5724786}"/>
              </a:ext>
            </a:extLst>
          </p:cNvPr>
          <p:cNvSpPr>
            <a:spLocks noGrp="1"/>
          </p:cNvSpPr>
          <p:nvPr>
            <p:ph type="sldNum" sz="quarter" idx="12"/>
          </p:nvPr>
        </p:nvSpPr>
        <p:spPr/>
        <p:txBody>
          <a:bodyPr/>
          <a:lstStyle/>
          <a:p>
            <a:fld id="{891715A4-BC49-4B5D-803B-8410EC72B664}" type="slidenum">
              <a:rPr lang="it-IT" smtClean="0"/>
              <a:t>51</a:t>
            </a:fld>
            <a:endParaRPr lang="it-IT"/>
          </a:p>
        </p:txBody>
      </p:sp>
      <p:pic>
        <p:nvPicPr>
          <p:cNvPr id="7" name="Immagine 6" descr="Immagine che contiene testo&#10;&#10;Descrizione generata automaticamente">
            <a:extLst>
              <a:ext uri="{FF2B5EF4-FFF2-40B4-BE49-F238E27FC236}">
                <a16:creationId xmlns:a16="http://schemas.microsoft.com/office/drawing/2014/main" id="{86585826-9B46-45CE-ABF0-8A0164067E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6428" y="1332854"/>
            <a:ext cx="7869790" cy="4417921"/>
          </a:xfrm>
          <a:prstGeom prst="rect">
            <a:avLst/>
          </a:prstGeom>
        </p:spPr>
      </p:pic>
    </p:spTree>
    <p:extLst>
      <p:ext uri="{BB962C8B-B14F-4D97-AF65-F5344CB8AC3E}">
        <p14:creationId xmlns:p14="http://schemas.microsoft.com/office/powerpoint/2010/main" val="368578860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piè di pagina 3">
            <a:extLst>
              <a:ext uri="{FF2B5EF4-FFF2-40B4-BE49-F238E27FC236}">
                <a16:creationId xmlns:a16="http://schemas.microsoft.com/office/drawing/2014/main" id="{2CB303CB-BEA4-42B1-A0BF-746BF8226780}"/>
              </a:ext>
            </a:extLst>
          </p:cNvPr>
          <p:cNvSpPr>
            <a:spLocks noGrp="1"/>
          </p:cNvSpPr>
          <p:nvPr>
            <p:ph type="ftr" sz="quarter" idx="11"/>
          </p:nvPr>
        </p:nvSpPr>
        <p:spPr/>
        <p:txBody>
          <a:bodyPr/>
          <a:lstStyle/>
          <a:p>
            <a:r>
              <a:rPr lang="it-IT"/>
              <a:t>Corso di Laurea Triennale in Informatica  –  Università degli studi di Salerno</a:t>
            </a:r>
          </a:p>
        </p:txBody>
      </p:sp>
      <p:sp>
        <p:nvSpPr>
          <p:cNvPr id="5" name="Segnaposto numero diapositiva 4">
            <a:extLst>
              <a:ext uri="{FF2B5EF4-FFF2-40B4-BE49-F238E27FC236}">
                <a16:creationId xmlns:a16="http://schemas.microsoft.com/office/drawing/2014/main" id="{C8296C44-43CB-4FD9-A358-E7D7DB157D14}"/>
              </a:ext>
            </a:extLst>
          </p:cNvPr>
          <p:cNvSpPr>
            <a:spLocks noGrp="1"/>
          </p:cNvSpPr>
          <p:nvPr>
            <p:ph type="sldNum" sz="quarter" idx="12"/>
          </p:nvPr>
        </p:nvSpPr>
        <p:spPr/>
        <p:txBody>
          <a:bodyPr/>
          <a:lstStyle/>
          <a:p>
            <a:fld id="{891715A4-BC49-4B5D-803B-8410EC72B664}" type="slidenum">
              <a:rPr lang="it-IT" smtClean="0"/>
              <a:t>52</a:t>
            </a:fld>
            <a:endParaRPr lang="it-IT"/>
          </a:p>
        </p:txBody>
      </p:sp>
      <p:pic>
        <p:nvPicPr>
          <p:cNvPr id="7" name="Immagine 6">
            <a:extLst>
              <a:ext uri="{FF2B5EF4-FFF2-40B4-BE49-F238E27FC236}">
                <a16:creationId xmlns:a16="http://schemas.microsoft.com/office/drawing/2014/main" id="{98E76C73-86F3-4D2C-8747-F68AF7C2A9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1510" y="538080"/>
            <a:ext cx="10744200" cy="5229180"/>
          </a:xfrm>
          <a:prstGeom prst="rect">
            <a:avLst/>
          </a:prstGeom>
        </p:spPr>
      </p:pic>
    </p:spTree>
    <p:extLst>
      <p:ext uri="{BB962C8B-B14F-4D97-AF65-F5344CB8AC3E}">
        <p14:creationId xmlns:p14="http://schemas.microsoft.com/office/powerpoint/2010/main" val="145946882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piè di pagina 3">
            <a:extLst>
              <a:ext uri="{FF2B5EF4-FFF2-40B4-BE49-F238E27FC236}">
                <a16:creationId xmlns:a16="http://schemas.microsoft.com/office/drawing/2014/main" id="{B7E8FFEB-82F4-4D2E-AB91-31414E6200C0}"/>
              </a:ext>
            </a:extLst>
          </p:cNvPr>
          <p:cNvSpPr>
            <a:spLocks noGrp="1"/>
          </p:cNvSpPr>
          <p:nvPr>
            <p:ph type="ftr" sz="quarter" idx="11"/>
          </p:nvPr>
        </p:nvSpPr>
        <p:spPr/>
        <p:txBody>
          <a:bodyPr/>
          <a:lstStyle/>
          <a:p>
            <a:r>
              <a:rPr lang="it-IT"/>
              <a:t>Corso di Laurea Triennale in Informatica  –  Università degli studi di Salerno</a:t>
            </a:r>
          </a:p>
        </p:txBody>
      </p:sp>
      <p:sp>
        <p:nvSpPr>
          <p:cNvPr id="5" name="Segnaposto numero diapositiva 4">
            <a:extLst>
              <a:ext uri="{FF2B5EF4-FFF2-40B4-BE49-F238E27FC236}">
                <a16:creationId xmlns:a16="http://schemas.microsoft.com/office/drawing/2014/main" id="{EE6CCF2C-0162-4EB3-A66F-D0DDBC09DED7}"/>
              </a:ext>
            </a:extLst>
          </p:cNvPr>
          <p:cNvSpPr>
            <a:spLocks noGrp="1"/>
          </p:cNvSpPr>
          <p:nvPr>
            <p:ph type="sldNum" sz="quarter" idx="12"/>
          </p:nvPr>
        </p:nvSpPr>
        <p:spPr/>
        <p:txBody>
          <a:bodyPr/>
          <a:lstStyle/>
          <a:p>
            <a:fld id="{891715A4-BC49-4B5D-803B-8410EC72B664}" type="slidenum">
              <a:rPr lang="it-IT" smtClean="0"/>
              <a:t>53</a:t>
            </a:fld>
            <a:endParaRPr lang="it-IT"/>
          </a:p>
        </p:txBody>
      </p:sp>
      <p:pic>
        <p:nvPicPr>
          <p:cNvPr id="7" name="Immagine 6">
            <a:extLst>
              <a:ext uri="{FF2B5EF4-FFF2-40B4-BE49-F238E27FC236}">
                <a16:creationId xmlns:a16="http://schemas.microsoft.com/office/drawing/2014/main" id="{CD98FE15-EF80-4437-A814-EB923D3B09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8670" y="597483"/>
            <a:ext cx="10607040" cy="5206589"/>
          </a:xfrm>
          <a:prstGeom prst="rect">
            <a:avLst/>
          </a:prstGeom>
        </p:spPr>
      </p:pic>
    </p:spTree>
    <p:extLst>
      <p:ext uri="{BB962C8B-B14F-4D97-AF65-F5344CB8AC3E}">
        <p14:creationId xmlns:p14="http://schemas.microsoft.com/office/powerpoint/2010/main" val="17940011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piè di pagina 3">
            <a:extLst>
              <a:ext uri="{FF2B5EF4-FFF2-40B4-BE49-F238E27FC236}">
                <a16:creationId xmlns:a16="http://schemas.microsoft.com/office/drawing/2014/main" id="{7761FA0E-F9BD-4CF2-8850-5933FC4342BE}"/>
              </a:ext>
            </a:extLst>
          </p:cNvPr>
          <p:cNvSpPr>
            <a:spLocks noGrp="1"/>
          </p:cNvSpPr>
          <p:nvPr>
            <p:ph type="ftr" sz="quarter" idx="11"/>
          </p:nvPr>
        </p:nvSpPr>
        <p:spPr/>
        <p:txBody>
          <a:bodyPr/>
          <a:lstStyle/>
          <a:p>
            <a:r>
              <a:rPr lang="it-IT"/>
              <a:t>Corso di Laurea Triennale in Informatica  –  Università degli studi di Salerno</a:t>
            </a:r>
          </a:p>
        </p:txBody>
      </p:sp>
      <p:sp>
        <p:nvSpPr>
          <p:cNvPr id="5" name="Segnaposto numero diapositiva 4">
            <a:extLst>
              <a:ext uri="{FF2B5EF4-FFF2-40B4-BE49-F238E27FC236}">
                <a16:creationId xmlns:a16="http://schemas.microsoft.com/office/drawing/2014/main" id="{175011B4-DD3F-48D5-9CFC-E1751F810B1D}"/>
              </a:ext>
            </a:extLst>
          </p:cNvPr>
          <p:cNvSpPr>
            <a:spLocks noGrp="1"/>
          </p:cNvSpPr>
          <p:nvPr>
            <p:ph type="sldNum" sz="quarter" idx="12"/>
          </p:nvPr>
        </p:nvSpPr>
        <p:spPr/>
        <p:txBody>
          <a:bodyPr/>
          <a:lstStyle/>
          <a:p>
            <a:fld id="{891715A4-BC49-4B5D-803B-8410EC72B664}" type="slidenum">
              <a:rPr lang="it-IT" smtClean="0"/>
              <a:t>54</a:t>
            </a:fld>
            <a:endParaRPr lang="it-IT"/>
          </a:p>
        </p:txBody>
      </p:sp>
      <p:pic>
        <p:nvPicPr>
          <p:cNvPr id="7" name="Immagine 6">
            <a:extLst>
              <a:ext uri="{FF2B5EF4-FFF2-40B4-BE49-F238E27FC236}">
                <a16:creationId xmlns:a16="http://schemas.microsoft.com/office/drawing/2014/main" id="{39C0353B-D2D5-4824-BEAC-8646F504A2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0100" y="662940"/>
            <a:ext cx="10300970" cy="5096040"/>
          </a:xfrm>
          <a:prstGeom prst="rect">
            <a:avLst/>
          </a:prstGeom>
        </p:spPr>
      </p:pic>
    </p:spTree>
    <p:extLst>
      <p:ext uri="{BB962C8B-B14F-4D97-AF65-F5344CB8AC3E}">
        <p14:creationId xmlns:p14="http://schemas.microsoft.com/office/powerpoint/2010/main" val="148116615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piè di pagina 3">
            <a:extLst>
              <a:ext uri="{FF2B5EF4-FFF2-40B4-BE49-F238E27FC236}">
                <a16:creationId xmlns:a16="http://schemas.microsoft.com/office/drawing/2014/main" id="{B6D95115-A31B-44B2-874D-D0A5B47195B5}"/>
              </a:ext>
            </a:extLst>
          </p:cNvPr>
          <p:cNvSpPr>
            <a:spLocks noGrp="1"/>
          </p:cNvSpPr>
          <p:nvPr>
            <p:ph type="ftr" sz="quarter" idx="11"/>
          </p:nvPr>
        </p:nvSpPr>
        <p:spPr/>
        <p:txBody>
          <a:bodyPr/>
          <a:lstStyle/>
          <a:p>
            <a:r>
              <a:rPr lang="it-IT"/>
              <a:t>Corso di Laurea Triennale in Informatica  –  Università degli studi di Salerno</a:t>
            </a:r>
          </a:p>
        </p:txBody>
      </p:sp>
      <p:sp>
        <p:nvSpPr>
          <p:cNvPr id="5" name="Segnaposto numero diapositiva 4">
            <a:extLst>
              <a:ext uri="{FF2B5EF4-FFF2-40B4-BE49-F238E27FC236}">
                <a16:creationId xmlns:a16="http://schemas.microsoft.com/office/drawing/2014/main" id="{8C47DB7F-2A05-473E-B0F3-1C33456C3B50}"/>
              </a:ext>
            </a:extLst>
          </p:cNvPr>
          <p:cNvSpPr>
            <a:spLocks noGrp="1"/>
          </p:cNvSpPr>
          <p:nvPr>
            <p:ph type="sldNum" sz="quarter" idx="12"/>
          </p:nvPr>
        </p:nvSpPr>
        <p:spPr/>
        <p:txBody>
          <a:bodyPr/>
          <a:lstStyle/>
          <a:p>
            <a:fld id="{891715A4-BC49-4B5D-803B-8410EC72B664}" type="slidenum">
              <a:rPr lang="it-IT" smtClean="0"/>
              <a:t>55</a:t>
            </a:fld>
            <a:endParaRPr lang="it-IT"/>
          </a:p>
        </p:txBody>
      </p:sp>
      <p:pic>
        <p:nvPicPr>
          <p:cNvPr id="7" name="Immagine 6">
            <a:extLst>
              <a:ext uri="{FF2B5EF4-FFF2-40B4-BE49-F238E27FC236}">
                <a16:creationId xmlns:a16="http://schemas.microsoft.com/office/drawing/2014/main" id="{3FFBEFB1-350F-4C8D-934B-1B13708EEC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5770" y="1005839"/>
            <a:ext cx="11502887" cy="4547235"/>
          </a:xfrm>
          <a:prstGeom prst="rect">
            <a:avLst/>
          </a:prstGeom>
        </p:spPr>
      </p:pic>
    </p:spTree>
    <p:extLst>
      <p:ext uri="{BB962C8B-B14F-4D97-AF65-F5344CB8AC3E}">
        <p14:creationId xmlns:p14="http://schemas.microsoft.com/office/powerpoint/2010/main" val="81399487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7C75C88-39E4-4401-BE90-47C2B8FF3C93}"/>
              </a:ext>
            </a:extLst>
          </p:cNvPr>
          <p:cNvSpPr>
            <a:spLocks noGrp="1"/>
          </p:cNvSpPr>
          <p:nvPr>
            <p:ph type="title"/>
          </p:nvPr>
        </p:nvSpPr>
        <p:spPr>
          <a:xfrm>
            <a:off x="448735" y="481263"/>
            <a:ext cx="8596668" cy="4202595"/>
          </a:xfrm>
        </p:spPr>
        <p:txBody>
          <a:bodyPr>
            <a:noAutofit/>
          </a:bodyPr>
          <a:lstStyle/>
          <a:p>
            <a:r>
              <a:rPr lang="it-IT" sz="9600" b="1" dirty="0">
                <a:latin typeface="Gill Sans Nova" panose="020B0602020104020203" pitchFamily="34" charset="0"/>
              </a:rPr>
              <a:t>SYSTEM DESIGN DOCUMENT</a:t>
            </a:r>
            <a:endParaRPr lang="it-IT" sz="9600" dirty="0"/>
          </a:p>
        </p:txBody>
      </p:sp>
      <p:sp>
        <p:nvSpPr>
          <p:cNvPr id="4" name="Segnaposto piè di pagina 3">
            <a:extLst>
              <a:ext uri="{FF2B5EF4-FFF2-40B4-BE49-F238E27FC236}">
                <a16:creationId xmlns:a16="http://schemas.microsoft.com/office/drawing/2014/main" id="{0B643E43-4DB0-4421-9901-FFFCC911593C}"/>
              </a:ext>
            </a:extLst>
          </p:cNvPr>
          <p:cNvSpPr>
            <a:spLocks noGrp="1"/>
          </p:cNvSpPr>
          <p:nvPr>
            <p:ph type="ftr" sz="quarter" idx="11"/>
          </p:nvPr>
        </p:nvSpPr>
        <p:spPr/>
        <p:txBody>
          <a:bodyPr/>
          <a:lstStyle/>
          <a:p>
            <a:r>
              <a:rPr lang="it-IT" dirty="0"/>
              <a:t>Corso di Laurea Triennale in Informatica  –  Università degli studi di Salerno</a:t>
            </a:r>
          </a:p>
        </p:txBody>
      </p:sp>
      <p:sp>
        <p:nvSpPr>
          <p:cNvPr id="5" name="Segnaposto numero diapositiva 4">
            <a:extLst>
              <a:ext uri="{FF2B5EF4-FFF2-40B4-BE49-F238E27FC236}">
                <a16:creationId xmlns:a16="http://schemas.microsoft.com/office/drawing/2014/main" id="{3FD583AE-EB73-41A6-88BB-3E23C11B8CB4}"/>
              </a:ext>
            </a:extLst>
          </p:cNvPr>
          <p:cNvSpPr>
            <a:spLocks noGrp="1"/>
          </p:cNvSpPr>
          <p:nvPr>
            <p:ph type="sldNum" sz="quarter" idx="12"/>
          </p:nvPr>
        </p:nvSpPr>
        <p:spPr/>
        <p:txBody>
          <a:bodyPr/>
          <a:lstStyle/>
          <a:p>
            <a:fld id="{891715A4-BC49-4B5D-803B-8410EC72B664}" type="slidenum">
              <a:rPr lang="it-IT" smtClean="0"/>
              <a:t>56</a:t>
            </a:fld>
            <a:endParaRPr lang="it-IT"/>
          </a:p>
        </p:txBody>
      </p:sp>
      <p:sp>
        <p:nvSpPr>
          <p:cNvPr id="6" name="CasellaDiTesto 5">
            <a:extLst>
              <a:ext uri="{FF2B5EF4-FFF2-40B4-BE49-F238E27FC236}">
                <a16:creationId xmlns:a16="http://schemas.microsoft.com/office/drawing/2014/main" id="{DC3B9CB6-6426-497C-A143-FB41A4A65913}"/>
              </a:ext>
            </a:extLst>
          </p:cNvPr>
          <p:cNvSpPr txBox="1"/>
          <p:nvPr/>
        </p:nvSpPr>
        <p:spPr>
          <a:xfrm>
            <a:off x="673768" y="4680284"/>
            <a:ext cx="7892716" cy="1477328"/>
          </a:xfrm>
          <a:prstGeom prst="rect">
            <a:avLst/>
          </a:prstGeom>
          <a:noFill/>
        </p:spPr>
        <p:txBody>
          <a:bodyPr wrap="square" rtlCol="0">
            <a:spAutoFit/>
          </a:bodyPr>
          <a:lstStyle/>
          <a:p>
            <a:r>
              <a:rPr lang="it-IT" i="1" dirty="0">
                <a:solidFill>
                  <a:schemeClr val="tx1">
                    <a:lumMod val="50000"/>
                    <a:lumOff val="50000"/>
                  </a:schemeClr>
                </a:solidFill>
              </a:rPr>
              <a:t>«Descrive gli obiettivi, l'architettura e la decomposizione ad alto livello del sistema.</a:t>
            </a:r>
          </a:p>
          <a:p>
            <a:r>
              <a:rPr lang="it-IT" i="1" dirty="0">
                <a:solidFill>
                  <a:schemeClr val="tx1">
                    <a:lumMod val="50000"/>
                    <a:lumOff val="50000"/>
                  </a:schemeClr>
                </a:solidFill>
              </a:rPr>
              <a:t>Tale documento fornisce la base agli sviluppatori per l'implementazione del sistema»</a:t>
            </a:r>
          </a:p>
          <a:p>
            <a:endParaRPr lang="it-IT" dirty="0"/>
          </a:p>
        </p:txBody>
      </p:sp>
    </p:spTree>
    <p:extLst>
      <p:ext uri="{BB962C8B-B14F-4D97-AF65-F5344CB8AC3E}">
        <p14:creationId xmlns:p14="http://schemas.microsoft.com/office/powerpoint/2010/main" val="138094145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025D3D3-4A28-4F28-A408-2BCB984D25C9}"/>
              </a:ext>
            </a:extLst>
          </p:cNvPr>
          <p:cNvSpPr>
            <a:spLocks noGrp="1"/>
          </p:cNvSpPr>
          <p:nvPr>
            <p:ph type="title"/>
          </p:nvPr>
        </p:nvSpPr>
        <p:spPr>
          <a:xfrm>
            <a:off x="135914" y="240631"/>
            <a:ext cx="8596668" cy="677343"/>
          </a:xfrm>
        </p:spPr>
        <p:txBody>
          <a:bodyPr>
            <a:normAutofit fontScale="90000"/>
          </a:bodyPr>
          <a:lstStyle/>
          <a:p>
            <a:r>
              <a:rPr lang="it-IT" b="1" dirty="0">
                <a:latin typeface="Gill Sans Nova" panose="020B0602020104020203" pitchFamily="34" charset="0"/>
              </a:rPr>
              <a:t>ARCHITETTURA DEL SISTEMA</a:t>
            </a:r>
            <a:endParaRPr lang="it-IT" dirty="0"/>
          </a:p>
        </p:txBody>
      </p:sp>
      <p:sp>
        <p:nvSpPr>
          <p:cNvPr id="4" name="Segnaposto piè di pagina 3">
            <a:extLst>
              <a:ext uri="{FF2B5EF4-FFF2-40B4-BE49-F238E27FC236}">
                <a16:creationId xmlns:a16="http://schemas.microsoft.com/office/drawing/2014/main" id="{130A88BE-89AF-4184-AFAA-2920EEEA8F1C}"/>
              </a:ext>
            </a:extLst>
          </p:cNvPr>
          <p:cNvSpPr>
            <a:spLocks noGrp="1"/>
          </p:cNvSpPr>
          <p:nvPr>
            <p:ph type="ftr" sz="quarter" idx="11"/>
          </p:nvPr>
        </p:nvSpPr>
        <p:spPr/>
        <p:txBody>
          <a:bodyPr/>
          <a:lstStyle/>
          <a:p>
            <a:r>
              <a:rPr lang="it-IT"/>
              <a:t>Corso di Laurea Triennale in Informatica  –  Università degli studi di Salerno</a:t>
            </a:r>
          </a:p>
        </p:txBody>
      </p:sp>
      <p:sp>
        <p:nvSpPr>
          <p:cNvPr id="5" name="Segnaposto numero diapositiva 4">
            <a:extLst>
              <a:ext uri="{FF2B5EF4-FFF2-40B4-BE49-F238E27FC236}">
                <a16:creationId xmlns:a16="http://schemas.microsoft.com/office/drawing/2014/main" id="{D24B9E67-9C0B-4245-86E4-41D4C8B5AE4C}"/>
              </a:ext>
            </a:extLst>
          </p:cNvPr>
          <p:cNvSpPr>
            <a:spLocks noGrp="1"/>
          </p:cNvSpPr>
          <p:nvPr>
            <p:ph type="sldNum" sz="quarter" idx="12"/>
          </p:nvPr>
        </p:nvSpPr>
        <p:spPr/>
        <p:txBody>
          <a:bodyPr/>
          <a:lstStyle/>
          <a:p>
            <a:fld id="{891715A4-BC49-4B5D-803B-8410EC72B664}" type="slidenum">
              <a:rPr lang="it-IT" smtClean="0"/>
              <a:t>57</a:t>
            </a:fld>
            <a:endParaRPr lang="it-IT"/>
          </a:p>
        </p:txBody>
      </p:sp>
      <p:pic>
        <p:nvPicPr>
          <p:cNvPr id="6" name="Immagine2">
            <a:extLst>
              <a:ext uri="{FF2B5EF4-FFF2-40B4-BE49-F238E27FC236}">
                <a16:creationId xmlns:a16="http://schemas.microsoft.com/office/drawing/2014/main" id="{BBD31D9F-350E-4A91-BEB9-D12B809F3F93}"/>
              </a:ext>
            </a:extLst>
          </p:cNvPr>
          <p:cNvPicPr/>
          <p:nvPr/>
        </p:nvPicPr>
        <p:blipFill>
          <a:blip r:embed="rId2"/>
          <a:stretch>
            <a:fillRect/>
          </a:stretch>
        </p:blipFill>
        <p:spPr bwMode="auto">
          <a:xfrm>
            <a:off x="3025481" y="861175"/>
            <a:ext cx="4283398" cy="5199569"/>
          </a:xfrm>
          <a:prstGeom prst="rect">
            <a:avLst/>
          </a:prstGeom>
        </p:spPr>
      </p:pic>
    </p:spTree>
    <p:extLst>
      <p:ext uri="{BB962C8B-B14F-4D97-AF65-F5344CB8AC3E}">
        <p14:creationId xmlns:p14="http://schemas.microsoft.com/office/powerpoint/2010/main" val="57652978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37B433B-468F-4CAF-A977-1D52CA934EC6}"/>
              </a:ext>
            </a:extLst>
          </p:cNvPr>
          <p:cNvSpPr>
            <a:spLocks noGrp="1"/>
          </p:cNvSpPr>
          <p:nvPr>
            <p:ph type="title"/>
          </p:nvPr>
        </p:nvSpPr>
        <p:spPr>
          <a:xfrm>
            <a:off x="184040" y="120316"/>
            <a:ext cx="8596668" cy="773596"/>
          </a:xfrm>
        </p:spPr>
        <p:txBody>
          <a:bodyPr/>
          <a:lstStyle/>
          <a:p>
            <a:r>
              <a:rPr lang="it-IT" b="1" dirty="0">
                <a:latin typeface="Gill Sans Nova" panose="020B0602020104020203" pitchFamily="34" charset="0"/>
              </a:rPr>
              <a:t>SCHEMA LOGICO</a:t>
            </a:r>
            <a:endParaRPr lang="it-IT" dirty="0"/>
          </a:p>
        </p:txBody>
      </p:sp>
      <p:sp>
        <p:nvSpPr>
          <p:cNvPr id="4" name="Segnaposto piè di pagina 3">
            <a:extLst>
              <a:ext uri="{FF2B5EF4-FFF2-40B4-BE49-F238E27FC236}">
                <a16:creationId xmlns:a16="http://schemas.microsoft.com/office/drawing/2014/main" id="{69DD9A21-563E-4145-9873-56622F98A58F}"/>
              </a:ext>
            </a:extLst>
          </p:cNvPr>
          <p:cNvSpPr>
            <a:spLocks noGrp="1"/>
          </p:cNvSpPr>
          <p:nvPr>
            <p:ph type="ftr" sz="quarter" idx="11"/>
          </p:nvPr>
        </p:nvSpPr>
        <p:spPr/>
        <p:txBody>
          <a:bodyPr/>
          <a:lstStyle/>
          <a:p>
            <a:r>
              <a:rPr lang="it-IT"/>
              <a:t>Corso di Laurea Triennale in Informatica  –  Università degli studi di Salerno</a:t>
            </a:r>
          </a:p>
        </p:txBody>
      </p:sp>
      <p:sp>
        <p:nvSpPr>
          <p:cNvPr id="5" name="Segnaposto numero diapositiva 4">
            <a:extLst>
              <a:ext uri="{FF2B5EF4-FFF2-40B4-BE49-F238E27FC236}">
                <a16:creationId xmlns:a16="http://schemas.microsoft.com/office/drawing/2014/main" id="{1087B676-E061-48BB-86C6-C0C44F9C94D7}"/>
              </a:ext>
            </a:extLst>
          </p:cNvPr>
          <p:cNvSpPr>
            <a:spLocks noGrp="1"/>
          </p:cNvSpPr>
          <p:nvPr>
            <p:ph type="sldNum" sz="quarter" idx="12"/>
          </p:nvPr>
        </p:nvSpPr>
        <p:spPr/>
        <p:txBody>
          <a:bodyPr/>
          <a:lstStyle/>
          <a:p>
            <a:fld id="{891715A4-BC49-4B5D-803B-8410EC72B664}" type="slidenum">
              <a:rPr lang="it-IT" smtClean="0"/>
              <a:t>58</a:t>
            </a:fld>
            <a:endParaRPr lang="it-IT"/>
          </a:p>
        </p:txBody>
      </p:sp>
      <p:pic>
        <p:nvPicPr>
          <p:cNvPr id="6" name="Immagine3">
            <a:extLst>
              <a:ext uri="{FF2B5EF4-FFF2-40B4-BE49-F238E27FC236}">
                <a16:creationId xmlns:a16="http://schemas.microsoft.com/office/drawing/2014/main" id="{20D682EA-101B-48A6-AB8C-9942144ACA8B}"/>
              </a:ext>
            </a:extLst>
          </p:cNvPr>
          <p:cNvPicPr/>
          <p:nvPr/>
        </p:nvPicPr>
        <p:blipFill>
          <a:blip r:embed="rId2"/>
          <a:stretch>
            <a:fillRect/>
          </a:stretch>
        </p:blipFill>
        <p:spPr bwMode="auto">
          <a:xfrm>
            <a:off x="2109520" y="938463"/>
            <a:ext cx="5951637" cy="5004137"/>
          </a:xfrm>
          <a:prstGeom prst="rect">
            <a:avLst/>
          </a:prstGeom>
        </p:spPr>
      </p:pic>
    </p:spTree>
    <p:extLst>
      <p:ext uri="{BB962C8B-B14F-4D97-AF65-F5344CB8AC3E}">
        <p14:creationId xmlns:p14="http://schemas.microsoft.com/office/powerpoint/2010/main" val="422999594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9ED4531-FAC5-46AF-86CD-6CE62CDFBA67}"/>
              </a:ext>
            </a:extLst>
          </p:cNvPr>
          <p:cNvSpPr>
            <a:spLocks noGrp="1"/>
          </p:cNvSpPr>
          <p:nvPr>
            <p:ph type="title"/>
          </p:nvPr>
        </p:nvSpPr>
        <p:spPr>
          <a:xfrm>
            <a:off x="159977" y="240632"/>
            <a:ext cx="6637865" cy="709863"/>
          </a:xfrm>
        </p:spPr>
        <p:txBody>
          <a:bodyPr/>
          <a:lstStyle/>
          <a:p>
            <a:r>
              <a:rPr lang="it-IT" b="1" dirty="0">
                <a:latin typeface="Gill Sans Nova" panose="020B0602020104020203" pitchFamily="34" charset="0"/>
              </a:rPr>
              <a:t>MATRICE DEGLI ACCESSI</a:t>
            </a:r>
            <a:endParaRPr lang="it-IT" dirty="0"/>
          </a:p>
        </p:txBody>
      </p:sp>
      <p:sp>
        <p:nvSpPr>
          <p:cNvPr id="4" name="Segnaposto piè di pagina 3">
            <a:extLst>
              <a:ext uri="{FF2B5EF4-FFF2-40B4-BE49-F238E27FC236}">
                <a16:creationId xmlns:a16="http://schemas.microsoft.com/office/drawing/2014/main" id="{CB2329C0-C08D-432B-B753-497587F7CD63}"/>
              </a:ext>
            </a:extLst>
          </p:cNvPr>
          <p:cNvSpPr>
            <a:spLocks noGrp="1"/>
          </p:cNvSpPr>
          <p:nvPr>
            <p:ph type="ftr" sz="quarter" idx="11"/>
          </p:nvPr>
        </p:nvSpPr>
        <p:spPr/>
        <p:txBody>
          <a:bodyPr/>
          <a:lstStyle/>
          <a:p>
            <a:r>
              <a:rPr lang="it-IT"/>
              <a:t>Corso di Laurea Triennale in Informatica  –  Università degli studi di Salerno</a:t>
            </a:r>
          </a:p>
        </p:txBody>
      </p:sp>
      <p:sp>
        <p:nvSpPr>
          <p:cNvPr id="5" name="Segnaposto numero diapositiva 4">
            <a:extLst>
              <a:ext uri="{FF2B5EF4-FFF2-40B4-BE49-F238E27FC236}">
                <a16:creationId xmlns:a16="http://schemas.microsoft.com/office/drawing/2014/main" id="{C1A367D5-B9B9-4814-AD46-3535B2F1EC50}"/>
              </a:ext>
            </a:extLst>
          </p:cNvPr>
          <p:cNvSpPr>
            <a:spLocks noGrp="1"/>
          </p:cNvSpPr>
          <p:nvPr>
            <p:ph type="sldNum" sz="quarter" idx="12"/>
          </p:nvPr>
        </p:nvSpPr>
        <p:spPr/>
        <p:txBody>
          <a:bodyPr/>
          <a:lstStyle/>
          <a:p>
            <a:fld id="{891715A4-BC49-4B5D-803B-8410EC72B664}" type="slidenum">
              <a:rPr lang="it-IT" smtClean="0"/>
              <a:t>59</a:t>
            </a:fld>
            <a:endParaRPr lang="it-IT"/>
          </a:p>
        </p:txBody>
      </p:sp>
      <p:pic>
        <p:nvPicPr>
          <p:cNvPr id="7" name="Immagine 6" descr="Immagine che contiene tavolo&#10;&#10;Descrizione generata automaticamente">
            <a:extLst>
              <a:ext uri="{FF2B5EF4-FFF2-40B4-BE49-F238E27FC236}">
                <a16:creationId xmlns:a16="http://schemas.microsoft.com/office/drawing/2014/main" id="{A4E765DE-6809-4B6C-A03B-4F4F243932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625" y="1479885"/>
            <a:ext cx="9370733" cy="3481786"/>
          </a:xfrm>
          <a:prstGeom prst="rect">
            <a:avLst/>
          </a:prstGeom>
        </p:spPr>
      </p:pic>
    </p:spTree>
    <p:extLst>
      <p:ext uri="{BB962C8B-B14F-4D97-AF65-F5344CB8AC3E}">
        <p14:creationId xmlns:p14="http://schemas.microsoft.com/office/powerpoint/2010/main" val="18668092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882AC4B-1410-462E-8CF2-9F2DA7EE3B0E}"/>
              </a:ext>
            </a:extLst>
          </p:cNvPr>
          <p:cNvSpPr>
            <a:spLocks noGrp="1"/>
          </p:cNvSpPr>
          <p:nvPr>
            <p:ph type="title"/>
          </p:nvPr>
        </p:nvSpPr>
        <p:spPr>
          <a:xfrm>
            <a:off x="-816267" y="259919"/>
            <a:ext cx="9284813" cy="2082653"/>
          </a:xfrm>
        </p:spPr>
        <p:txBody>
          <a:bodyPr>
            <a:noAutofit/>
          </a:bodyPr>
          <a:lstStyle/>
          <a:p>
            <a:pPr algn="ctr"/>
            <a:r>
              <a:rPr lang="it-IT" sz="6000" b="1" dirty="0">
                <a:latin typeface="Gill Sans Nova" panose="020B0602020104020203" pitchFamily="34" charset="0"/>
              </a:rPr>
              <a:t>REQUISITI FUNZIONALI</a:t>
            </a:r>
          </a:p>
        </p:txBody>
      </p:sp>
      <p:sp>
        <p:nvSpPr>
          <p:cNvPr id="3" name="Segnaposto testo 2">
            <a:extLst>
              <a:ext uri="{FF2B5EF4-FFF2-40B4-BE49-F238E27FC236}">
                <a16:creationId xmlns:a16="http://schemas.microsoft.com/office/drawing/2014/main" id="{9130EF30-B6FA-49F3-8ACE-F7350869D45F}"/>
              </a:ext>
            </a:extLst>
          </p:cNvPr>
          <p:cNvSpPr>
            <a:spLocks noGrp="1"/>
          </p:cNvSpPr>
          <p:nvPr>
            <p:ph type="body" idx="1"/>
          </p:nvPr>
        </p:nvSpPr>
        <p:spPr>
          <a:xfrm>
            <a:off x="388576" y="2698259"/>
            <a:ext cx="9284813" cy="2631730"/>
          </a:xfrm>
        </p:spPr>
        <p:txBody>
          <a:bodyPr>
            <a:normAutofit lnSpcReduction="10000"/>
          </a:bodyPr>
          <a:lstStyle/>
          <a:p>
            <a:r>
              <a:rPr lang="it-IT" dirty="0"/>
              <a:t>I requisiti funzionali definiscono funzioni del sistema, definendo la tipologia di input e di output.</a:t>
            </a:r>
          </a:p>
          <a:p>
            <a:r>
              <a:rPr lang="it-IT" dirty="0"/>
              <a:t>I requisiti funzionali all'interno del documento saranno divisi in base all'attore protagonista, e saranno presentati in funzione degli scenari possibili.</a:t>
            </a:r>
            <a:br>
              <a:rPr lang="it-IT" dirty="0"/>
            </a:br>
            <a:endParaRPr lang="it-IT" i="1" dirty="0"/>
          </a:p>
          <a:p>
            <a:r>
              <a:rPr lang="it-IT" sz="1800" i="1" dirty="0">
                <a:effectLst/>
                <a:latin typeface="Liberation Serif"/>
                <a:ea typeface="NSimSun" panose="02010609030101010101" pitchFamily="49" charset="-122"/>
                <a:cs typeface="Arial" panose="020B0604020202020204" pitchFamily="34" charset="0"/>
              </a:rPr>
              <a:t>«</a:t>
            </a:r>
            <a:r>
              <a:rPr lang="it-IT" sz="1800" i="1" kern="100" dirty="0">
                <a:effectLst/>
                <a:latin typeface="Liberation Serif"/>
                <a:ea typeface="NSimSun" panose="02010609030101010101" pitchFamily="49" charset="-122"/>
                <a:cs typeface="Arial" panose="020B0604020202020204" pitchFamily="34" charset="0"/>
              </a:rPr>
              <a:t>RF2: Il sistema permetterà ad un utente di effettuare acquisti sul sito sfogliando un catalogo, di poter aggiungere prodotti al carrello e, se registrati al sito, permetterà anche di acquistarli in un secondo momento.»</a:t>
            </a:r>
          </a:p>
          <a:p>
            <a:endParaRPr lang="it-IT" i="1" dirty="0"/>
          </a:p>
          <a:p>
            <a:endParaRPr lang="it-IT" dirty="0"/>
          </a:p>
        </p:txBody>
      </p:sp>
      <p:sp>
        <p:nvSpPr>
          <p:cNvPr id="4" name="Segnaposto piè di pagina 3">
            <a:extLst>
              <a:ext uri="{FF2B5EF4-FFF2-40B4-BE49-F238E27FC236}">
                <a16:creationId xmlns:a16="http://schemas.microsoft.com/office/drawing/2014/main" id="{71452E53-7BEB-4299-A945-FBFFC673BDD3}"/>
              </a:ext>
            </a:extLst>
          </p:cNvPr>
          <p:cNvSpPr>
            <a:spLocks noGrp="1"/>
          </p:cNvSpPr>
          <p:nvPr>
            <p:ph type="ftr" sz="quarter" idx="11"/>
          </p:nvPr>
        </p:nvSpPr>
        <p:spPr/>
        <p:txBody>
          <a:bodyPr/>
          <a:lstStyle/>
          <a:p>
            <a:r>
              <a:rPr lang="it-IT"/>
              <a:t>Corso di Laurea Triennale in Informatica  –  Università degli studi di Salerno</a:t>
            </a:r>
          </a:p>
        </p:txBody>
      </p:sp>
      <p:sp>
        <p:nvSpPr>
          <p:cNvPr id="5" name="Segnaposto numero diapositiva 4">
            <a:extLst>
              <a:ext uri="{FF2B5EF4-FFF2-40B4-BE49-F238E27FC236}">
                <a16:creationId xmlns:a16="http://schemas.microsoft.com/office/drawing/2014/main" id="{0A52EE15-BC13-423E-B7B9-11CEC483A6D5}"/>
              </a:ext>
            </a:extLst>
          </p:cNvPr>
          <p:cNvSpPr>
            <a:spLocks noGrp="1"/>
          </p:cNvSpPr>
          <p:nvPr>
            <p:ph type="sldNum" sz="quarter" idx="12"/>
          </p:nvPr>
        </p:nvSpPr>
        <p:spPr/>
        <p:txBody>
          <a:bodyPr/>
          <a:lstStyle/>
          <a:p>
            <a:fld id="{891715A4-BC49-4B5D-803B-8410EC72B664}" type="slidenum">
              <a:rPr lang="it-IT" smtClean="0"/>
              <a:t>6</a:t>
            </a:fld>
            <a:endParaRPr lang="it-IT"/>
          </a:p>
        </p:txBody>
      </p:sp>
    </p:spTree>
    <p:extLst>
      <p:ext uri="{BB962C8B-B14F-4D97-AF65-F5344CB8AC3E}">
        <p14:creationId xmlns:p14="http://schemas.microsoft.com/office/powerpoint/2010/main" val="83880698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C9D1B0E-51E2-406F-97F0-936EACC83F71}"/>
              </a:ext>
            </a:extLst>
          </p:cNvPr>
          <p:cNvSpPr>
            <a:spLocks noGrp="1"/>
          </p:cNvSpPr>
          <p:nvPr>
            <p:ph type="title"/>
          </p:nvPr>
        </p:nvSpPr>
        <p:spPr>
          <a:xfrm>
            <a:off x="436703" y="348917"/>
            <a:ext cx="8596668" cy="4271210"/>
          </a:xfrm>
        </p:spPr>
        <p:txBody>
          <a:bodyPr>
            <a:noAutofit/>
          </a:bodyPr>
          <a:lstStyle/>
          <a:p>
            <a:r>
              <a:rPr lang="it-IT" sz="9600" b="1" dirty="0">
                <a:latin typeface="Gill Sans Nova" panose="020B0602020104020203" pitchFamily="34" charset="0"/>
              </a:rPr>
              <a:t>OBJECT DESIGN DOCUMENT</a:t>
            </a:r>
          </a:p>
        </p:txBody>
      </p:sp>
      <p:sp>
        <p:nvSpPr>
          <p:cNvPr id="4" name="Segnaposto piè di pagina 3">
            <a:extLst>
              <a:ext uri="{FF2B5EF4-FFF2-40B4-BE49-F238E27FC236}">
                <a16:creationId xmlns:a16="http://schemas.microsoft.com/office/drawing/2014/main" id="{125AE521-A8B4-4D8F-A9C3-C4DF36FD0ACB}"/>
              </a:ext>
            </a:extLst>
          </p:cNvPr>
          <p:cNvSpPr>
            <a:spLocks noGrp="1"/>
          </p:cNvSpPr>
          <p:nvPr>
            <p:ph type="ftr" sz="quarter" idx="11"/>
          </p:nvPr>
        </p:nvSpPr>
        <p:spPr/>
        <p:txBody>
          <a:bodyPr/>
          <a:lstStyle/>
          <a:p>
            <a:r>
              <a:rPr lang="it-IT"/>
              <a:t>Corso di Laurea Triennale in Informatica  –  Università degli studi di Salerno</a:t>
            </a:r>
          </a:p>
        </p:txBody>
      </p:sp>
      <p:sp>
        <p:nvSpPr>
          <p:cNvPr id="5" name="Segnaposto numero diapositiva 4">
            <a:extLst>
              <a:ext uri="{FF2B5EF4-FFF2-40B4-BE49-F238E27FC236}">
                <a16:creationId xmlns:a16="http://schemas.microsoft.com/office/drawing/2014/main" id="{B0FE7380-9B7E-4432-A439-B42BF7EB673A}"/>
              </a:ext>
            </a:extLst>
          </p:cNvPr>
          <p:cNvSpPr>
            <a:spLocks noGrp="1"/>
          </p:cNvSpPr>
          <p:nvPr>
            <p:ph type="sldNum" sz="quarter" idx="12"/>
          </p:nvPr>
        </p:nvSpPr>
        <p:spPr/>
        <p:txBody>
          <a:bodyPr/>
          <a:lstStyle/>
          <a:p>
            <a:fld id="{891715A4-BC49-4B5D-803B-8410EC72B664}" type="slidenum">
              <a:rPr lang="it-IT" smtClean="0"/>
              <a:t>60</a:t>
            </a:fld>
            <a:endParaRPr lang="it-IT"/>
          </a:p>
        </p:txBody>
      </p:sp>
      <p:sp>
        <p:nvSpPr>
          <p:cNvPr id="10" name="CasellaDiTesto 9">
            <a:extLst>
              <a:ext uri="{FF2B5EF4-FFF2-40B4-BE49-F238E27FC236}">
                <a16:creationId xmlns:a16="http://schemas.microsoft.com/office/drawing/2014/main" id="{CB8B1F9B-8C48-4CBA-9592-F44921A7F407}"/>
              </a:ext>
            </a:extLst>
          </p:cNvPr>
          <p:cNvSpPr txBox="1"/>
          <p:nvPr/>
        </p:nvSpPr>
        <p:spPr>
          <a:xfrm>
            <a:off x="745958" y="4764505"/>
            <a:ext cx="7435516" cy="1200329"/>
          </a:xfrm>
          <a:prstGeom prst="rect">
            <a:avLst/>
          </a:prstGeom>
          <a:noFill/>
        </p:spPr>
        <p:txBody>
          <a:bodyPr wrap="square" rtlCol="0">
            <a:spAutoFit/>
          </a:bodyPr>
          <a:lstStyle/>
          <a:p>
            <a:r>
              <a:rPr lang="it-IT" i="1" dirty="0">
                <a:solidFill>
                  <a:schemeClr val="tx1">
                    <a:lumMod val="50000"/>
                    <a:lumOff val="50000"/>
                  </a:schemeClr>
                </a:solidFill>
              </a:rPr>
              <a:t>«L'ODD è il documento dove vengono definite le regole di sviluppo, i componenti off-shell e le strutture da utilizzare per l'implementazione sistema.»</a:t>
            </a:r>
          </a:p>
          <a:p>
            <a:endParaRPr lang="it-IT" dirty="0"/>
          </a:p>
        </p:txBody>
      </p:sp>
    </p:spTree>
    <p:extLst>
      <p:ext uri="{BB962C8B-B14F-4D97-AF65-F5344CB8AC3E}">
        <p14:creationId xmlns:p14="http://schemas.microsoft.com/office/powerpoint/2010/main" val="427393423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A07880D-7177-4CFD-A0D6-9B9FF408C3DF}"/>
              </a:ext>
            </a:extLst>
          </p:cNvPr>
          <p:cNvSpPr>
            <a:spLocks noGrp="1"/>
          </p:cNvSpPr>
          <p:nvPr>
            <p:ph type="title"/>
          </p:nvPr>
        </p:nvSpPr>
        <p:spPr>
          <a:xfrm>
            <a:off x="316389" y="234394"/>
            <a:ext cx="6084411" cy="1798944"/>
          </a:xfrm>
        </p:spPr>
        <p:txBody>
          <a:bodyPr>
            <a:normAutofit/>
          </a:bodyPr>
          <a:lstStyle/>
          <a:p>
            <a:r>
              <a:rPr lang="it-IT" sz="5400" b="1" dirty="0">
                <a:latin typeface="Gill Sans Nova" panose="020B0602020104020203" pitchFamily="34" charset="0"/>
              </a:rPr>
              <a:t>COMPONENTI OFF-THE-SHELF</a:t>
            </a:r>
          </a:p>
        </p:txBody>
      </p:sp>
      <p:sp>
        <p:nvSpPr>
          <p:cNvPr id="4" name="Segnaposto piè di pagina 3">
            <a:extLst>
              <a:ext uri="{FF2B5EF4-FFF2-40B4-BE49-F238E27FC236}">
                <a16:creationId xmlns:a16="http://schemas.microsoft.com/office/drawing/2014/main" id="{58B877A5-C674-4886-A7A3-FBCB3FA48049}"/>
              </a:ext>
            </a:extLst>
          </p:cNvPr>
          <p:cNvSpPr>
            <a:spLocks noGrp="1"/>
          </p:cNvSpPr>
          <p:nvPr>
            <p:ph type="ftr" sz="quarter" idx="11"/>
          </p:nvPr>
        </p:nvSpPr>
        <p:spPr/>
        <p:txBody>
          <a:bodyPr/>
          <a:lstStyle/>
          <a:p>
            <a:r>
              <a:rPr lang="it-IT"/>
              <a:t>Corso di Laurea Triennale in Informatica  –  Università degli studi di Salerno</a:t>
            </a:r>
          </a:p>
        </p:txBody>
      </p:sp>
      <p:sp>
        <p:nvSpPr>
          <p:cNvPr id="5" name="Segnaposto numero diapositiva 4">
            <a:extLst>
              <a:ext uri="{FF2B5EF4-FFF2-40B4-BE49-F238E27FC236}">
                <a16:creationId xmlns:a16="http://schemas.microsoft.com/office/drawing/2014/main" id="{78012E24-0CCC-4D48-B036-AD3BF8640879}"/>
              </a:ext>
            </a:extLst>
          </p:cNvPr>
          <p:cNvSpPr>
            <a:spLocks noGrp="1"/>
          </p:cNvSpPr>
          <p:nvPr>
            <p:ph type="sldNum" sz="quarter" idx="12"/>
          </p:nvPr>
        </p:nvSpPr>
        <p:spPr/>
        <p:txBody>
          <a:bodyPr/>
          <a:lstStyle/>
          <a:p>
            <a:fld id="{891715A4-BC49-4B5D-803B-8410EC72B664}" type="slidenum">
              <a:rPr lang="it-IT" smtClean="0"/>
              <a:t>61</a:t>
            </a:fld>
            <a:endParaRPr lang="it-IT"/>
          </a:p>
        </p:txBody>
      </p:sp>
      <p:pic>
        <p:nvPicPr>
          <p:cNvPr id="10" name="Immagine 9" descr="Immagine che contiene testo, kit da pronto soccorso, segnale&#10;&#10;Descrizione generata automaticamente">
            <a:extLst>
              <a:ext uri="{FF2B5EF4-FFF2-40B4-BE49-F238E27FC236}">
                <a16:creationId xmlns:a16="http://schemas.microsoft.com/office/drawing/2014/main" id="{EF1D82BE-76D5-4C5B-948F-5829519367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4341" y="2042036"/>
            <a:ext cx="4237817" cy="2486186"/>
          </a:xfrm>
          <a:prstGeom prst="rect">
            <a:avLst/>
          </a:prstGeom>
        </p:spPr>
      </p:pic>
      <p:pic>
        <p:nvPicPr>
          <p:cNvPr id="6" name="Immagine 5" descr="Immagine che contiene testo, segnale&#10;&#10;Descrizione generata automaticamente">
            <a:extLst>
              <a:ext uri="{FF2B5EF4-FFF2-40B4-BE49-F238E27FC236}">
                <a16:creationId xmlns:a16="http://schemas.microsoft.com/office/drawing/2014/main" id="{7FD9DE35-841A-4889-8A9F-72A1A86BD0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83530" y="2451640"/>
            <a:ext cx="3851910" cy="2021299"/>
          </a:xfrm>
          <a:prstGeom prst="rect">
            <a:avLst/>
          </a:prstGeom>
        </p:spPr>
      </p:pic>
      <p:pic>
        <p:nvPicPr>
          <p:cNvPr id="8" name="Immagine 7">
            <a:extLst>
              <a:ext uri="{FF2B5EF4-FFF2-40B4-BE49-F238E27FC236}">
                <a16:creationId xmlns:a16="http://schemas.microsoft.com/office/drawing/2014/main" id="{20F525B7-C183-4802-85AA-8BFC585F239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07331" y="3900171"/>
            <a:ext cx="3562349" cy="2374899"/>
          </a:xfrm>
          <a:prstGeom prst="rect">
            <a:avLst/>
          </a:prstGeom>
        </p:spPr>
      </p:pic>
      <p:pic>
        <p:nvPicPr>
          <p:cNvPr id="15" name="Immagine 15">
            <a:extLst>
              <a:ext uri="{FF2B5EF4-FFF2-40B4-BE49-F238E27FC236}">
                <a16:creationId xmlns:a16="http://schemas.microsoft.com/office/drawing/2014/main" id="{6F688BF7-7BDE-4BE9-82BA-ABE4FCBA2F48}"/>
              </a:ext>
            </a:extLst>
          </p:cNvPr>
          <p:cNvPicPr>
            <a:picLocks noChangeAspect="1"/>
          </p:cNvPicPr>
          <p:nvPr/>
        </p:nvPicPr>
        <p:blipFill>
          <a:blip r:embed="rId5"/>
          <a:stretch>
            <a:fillRect/>
          </a:stretch>
        </p:blipFill>
        <p:spPr>
          <a:xfrm>
            <a:off x="1407305" y="4446271"/>
            <a:ext cx="2764837" cy="1601372"/>
          </a:xfrm>
          <a:prstGeom prst="rect">
            <a:avLst/>
          </a:prstGeom>
        </p:spPr>
      </p:pic>
    </p:spTree>
    <p:extLst>
      <p:ext uri="{BB962C8B-B14F-4D97-AF65-F5344CB8AC3E}">
        <p14:creationId xmlns:p14="http://schemas.microsoft.com/office/powerpoint/2010/main" val="124234918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F1A7D58-FC99-422B-AA8B-C80B11F85B3E}"/>
              </a:ext>
            </a:extLst>
          </p:cNvPr>
          <p:cNvSpPr>
            <a:spLocks noGrp="1"/>
          </p:cNvSpPr>
          <p:nvPr>
            <p:ph type="title"/>
          </p:nvPr>
        </p:nvSpPr>
        <p:spPr>
          <a:xfrm>
            <a:off x="212640" y="221941"/>
            <a:ext cx="9357488" cy="887749"/>
          </a:xfrm>
        </p:spPr>
        <p:txBody>
          <a:bodyPr>
            <a:noAutofit/>
          </a:bodyPr>
          <a:lstStyle/>
          <a:p>
            <a:r>
              <a:rPr lang="it-IT" sz="4800" b="1" dirty="0">
                <a:latin typeface="Gill Sans Nova" panose="020B0602020104020203" pitchFamily="34" charset="0"/>
              </a:rPr>
              <a:t>ARCHITECTURAL PATTERN</a:t>
            </a:r>
            <a:endParaRPr lang="it-IT" sz="4800" dirty="0"/>
          </a:p>
        </p:txBody>
      </p:sp>
      <p:sp>
        <p:nvSpPr>
          <p:cNvPr id="4" name="Segnaposto piè di pagina 3">
            <a:extLst>
              <a:ext uri="{FF2B5EF4-FFF2-40B4-BE49-F238E27FC236}">
                <a16:creationId xmlns:a16="http://schemas.microsoft.com/office/drawing/2014/main" id="{A9246C2A-FDAE-43BB-83CD-D4602740CE5D}"/>
              </a:ext>
            </a:extLst>
          </p:cNvPr>
          <p:cNvSpPr>
            <a:spLocks noGrp="1"/>
          </p:cNvSpPr>
          <p:nvPr>
            <p:ph type="ftr" sz="quarter" idx="11"/>
          </p:nvPr>
        </p:nvSpPr>
        <p:spPr/>
        <p:txBody>
          <a:bodyPr/>
          <a:lstStyle/>
          <a:p>
            <a:r>
              <a:rPr lang="it-IT"/>
              <a:t>Corso di Laurea Triennale in Informatica  –  Università degli studi di Salerno</a:t>
            </a:r>
          </a:p>
        </p:txBody>
      </p:sp>
      <p:sp>
        <p:nvSpPr>
          <p:cNvPr id="5" name="Segnaposto numero diapositiva 4">
            <a:extLst>
              <a:ext uri="{FF2B5EF4-FFF2-40B4-BE49-F238E27FC236}">
                <a16:creationId xmlns:a16="http://schemas.microsoft.com/office/drawing/2014/main" id="{775A5BD9-F7EE-4793-8E38-0C0B27C0D9F5}"/>
              </a:ext>
            </a:extLst>
          </p:cNvPr>
          <p:cNvSpPr>
            <a:spLocks noGrp="1"/>
          </p:cNvSpPr>
          <p:nvPr>
            <p:ph type="sldNum" sz="quarter" idx="12"/>
          </p:nvPr>
        </p:nvSpPr>
        <p:spPr/>
        <p:txBody>
          <a:bodyPr/>
          <a:lstStyle/>
          <a:p>
            <a:fld id="{891715A4-BC49-4B5D-803B-8410EC72B664}" type="slidenum">
              <a:rPr lang="it-IT" smtClean="0"/>
              <a:t>62</a:t>
            </a:fld>
            <a:endParaRPr lang="it-IT"/>
          </a:p>
        </p:txBody>
      </p:sp>
      <p:pic>
        <p:nvPicPr>
          <p:cNvPr id="6" name="Immagine 4">
            <a:extLst>
              <a:ext uri="{FF2B5EF4-FFF2-40B4-BE49-F238E27FC236}">
                <a16:creationId xmlns:a16="http://schemas.microsoft.com/office/drawing/2014/main" id="{CEDDCC6B-DDE6-492C-814F-71AD6CB0A5B4}"/>
              </a:ext>
            </a:extLst>
          </p:cNvPr>
          <p:cNvPicPr>
            <a:picLocks noChangeAspect="1"/>
          </p:cNvPicPr>
          <p:nvPr/>
        </p:nvPicPr>
        <p:blipFill>
          <a:blip r:embed="rId2"/>
          <a:stretch>
            <a:fillRect/>
          </a:stretch>
        </p:blipFill>
        <p:spPr>
          <a:xfrm>
            <a:off x="1609236" y="1136284"/>
            <a:ext cx="6940404" cy="5205303"/>
          </a:xfrm>
          <a:prstGeom prst="rect">
            <a:avLst/>
          </a:prstGeom>
        </p:spPr>
      </p:pic>
    </p:spTree>
    <p:extLst>
      <p:ext uri="{BB962C8B-B14F-4D97-AF65-F5344CB8AC3E}">
        <p14:creationId xmlns:p14="http://schemas.microsoft.com/office/powerpoint/2010/main" val="113080297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91D4885-0A98-4656-9FE2-CE5A5CCE3FDB}"/>
              </a:ext>
            </a:extLst>
          </p:cNvPr>
          <p:cNvSpPr>
            <a:spLocks noGrp="1"/>
          </p:cNvSpPr>
          <p:nvPr>
            <p:ph type="title"/>
          </p:nvPr>
        </p:nvSpPr>
        <p:spPr>
          <a:xfrm>
            <a:off x="242995" y="151977"/>
            <a:ext cx="8596668" cy="1082463"/>
          </a:xfrm>
        </p:spPr>
        <p:txBody>
          <a:bodyPr>
            <a:normAutofit/>
          </a:bodyPr>
          <a:lstStyle/>
          <a:p>
            <a:r>
              <a:rPr lang="it-IT" sz="6000" b="1" dirty="0">
                <a:latin typeface="Gill Sans Nova" panose="020B0602020104020203" pitchFamily="34" charset="0"/>
              </a:rPr>
              <a:t>PACKAGING</a:t>
            </a:r>
            <a:endParaRPr lang="it-IT" sz="6000" dirty="0"/>
          </a:p>
        </p:txBody>
      </p:sp>
      <p:sp>
        <p:nvSpPr>
          <p:cNvPr id="4" name="Segnaposto piè di pagina 3">
            <a:extLst>
              <a:ext uri="{FF2B5EF4-FFF2-40B4-BE49-F238E27FC236}">
                <a16:creationId xmlns:a16="http://schemas.microsoft.com/office/drawing/2014/main" id="{47E47263-C178-4B86-B9A7-ED043E2B6A35}"/>
              </a:ext>
            </a:extLst>
          </p:cNvPr>
          <p:cNvSpPr>
            <a:spLocks noGrp="1"/>
          </p:cNvSpPr>
          <p:nvPr>
            <p:ph type="ftr" sz="quarter" idx="11"/>
          </p:nvPr>
        </p:nvSpPr>
        <p:spPr/>
        <p:txBody>
          <a:bodyPr/>
          <a:lstStyle/>
          <a:p>
            <a:r>
              <a:rPr lang="it-IT"/>
              <a:t>Corso di Laurea Triennale in Informatica  –  Università degli studi di Salerno</a:t>
            </a:r>
          </a:p>
        </p:txBody>
      </p:sp>
      <p:sp>
        <p:nvSpPr>
          <p:cNvPr id="5" name="Segnaposto numero diapositiva 4">
            <a:extLst>
              <a:ext uri="{FF2B5EF4-FFF2-40B4-BE49-F238E27FC236}">
                <a16:creationId xmlns:a16="http://schemas.microsoft.com/office/drawing/2014/main" id="{591FF839-0908-45A2-9F26-30230DC0DE1E}"/>
              </a:ext>
            </a:extLst>
          </p:cNvPr>
          <p:cNvSpPr>
            <a:spLocks noGrp="1"/>
          </p:cNvSpPr>
          <p:nvPr>
            <p:ph type="sldNum" sz="quarter" idx="12"/>
          </p:nvPr>
        </p:nvSpPr>
        <p:spPr/>
        <p:txBody>
          <a:bodyPr/>
          <a:lstStyle/>
          <a:p>
            <a:fld id="{891715A4-BC49-4B5D-803B-8410EC72B664}" type="slidenum">
              <a:rPr lang="it-IT" smtClean="0"/>
              <a:t>63</a:t>
            </a:fld>
            <a:endParaRPr lang="it-IT"/>
          </a:p>
        </p:txBody>
      </p:sp>
      <p:pic>
        <p:nvPicPr>
          <p:cNvPr id="7" name="Immagine 6" descr="Immagine che contiene testo&#10;&#10;Descrizione generata automaticamente">
            <a:extLst>
              <a:ext uri="{FF2B5EF4-FFF2-40B4-BE49-F238E27FC236}">
                <a16:creationId xmlns:a16="http://schemas.microsoft.com/office/drawing/2014/main" id="{327D3A52-7DC6-4DD0-A918-C87E4DCA6C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89665" y="260863"/>
            <a:ext cx="1928405" cy="6151367"/>
          </a:xfrm>
          <a:prstGeom prst="rect">
            <a:avLst/>
          </a:prstGeom>
        </p:spPr>
      </p:pic>
    </p:spTree>
    <p:extLst>
      <p:ext uri="{BB962C8B-B14F-4D97-AF65-F5344CB8AC3E}">
        <p14:creationId xmlns:p14="http://schemas.microsoft.com/office/powerpoint/2010/main" val="248441541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8342781-3A4B-49D8-A456-952A03BE7525}"/>
              </a:ext>
            </a:extLst>
          </p:cNvPr>
          <p:cNvSpPr>
            <a:spLocks noGrp="1"/>
          </p:cNvSpPr>
          <p:nvPr>
            <p:ph type="title"/>
          </p:nvPr>
        </p:nvSpPr>
        <p:spPr>
          <a:xfrm>
            <a:off x="231565" y="274320"/>
            <a:ext cx="8596668" cy="1178458"/>
          </a:xfrm>
        </p:spPr>
        <p:txBody>
          <a:bodyPr>
            <a:normAutofit/>
          </a:bodyPr>
          <a:lstStyle/>
          <a:p>
            <a:r>
              <a:rPr lang="it-IT" sz="6600" b="1" dirty="0">
                <a:latin typeface="Gill Sans Nova" panose="020B0602020104020203" pitchFamily="34" charset="0"/>
              </a:rPr>
              <a:t>TESTING DI UNITA’</a:t>
            </a:r>
          </a:p>
        </p:txBody>
      </p:sp>
      <p:sp>
        <p:nvSpPr>
          <p:cNvPr id="4" name="Segnaposto piè di pagina 3">
            <a:extLst>
              <a:ext uri="{FF2B5EF4-FFF2-40B4-BE49-F238E27FC236}">
                <a16:creationId xmlns:a16="http://schemas.microsoft.com/office/drawing/2014/main" id="{049D149A-6E8C-46A8-AA52-D53763F0ABCB}"/>
              </a:ext>
            </a:extLst>
          </p:cNvPr>
          <p:cNvSpPr>
            <a:spLocks noGrp="1"/>
          </p:cNvSpPr>
          <p:nvPr>
            <p:ph type="ftr" sz="quarter" idx="11"/>
          </p:nvPr>
        </p:nvSpPr>
        <p:spPr/>
        <p:txBody>
          <a:bodyPr/>
          <a:lstStyle/>
          <a:p>
            <a:r>
              <a:rPr lang="it-IT"/>
              <a:t>Corso di Laurea Triennale in Informatica  –  Università degli studi di Salerno</a:t>
            </a:r>
          </a:p>
        </p:txBody>
      </p:sp>
      <p:sp>
        <p:nvSpPr>
          <p:cNvPr id="5" name="Segnaposto numero diapositiva 4">
            <a:extLst>
              <a:ext uri="{FF2B5EF4-FFF2-40B4-BE49-F238E27FC236}">
                <a16:creationId xmlns:a16="http://schemas.microsoft.com/office/drawing/2014/main" id="{826F3581-F164-4D55-AE46-2508B14625B4}"/>
              </a:ext>
            </a:extLst>
          </p:cNvPr>
          <p:cNvSpPr>
            <a:spLocks noGrp="1"/>
          </p:cNvSpPr>
          <p:nvPr>
            <p:ph type="sldNum" sz="quarter" idx="12"/>
          </p:nvPr>
        </p:nvSpPr>
        <p:spPr/>
        <p:txBody>
          <a:bodyPr/>
          <a:lstStyle/>
          <a:p>
            <a:fld id="{891715A4-BC49-4B5D-803B-8410EC72B664}" type="slidenum">
              <a:rPr lang="it-IT" smtClean="0"/>
              <a:t>64</a:t>
            </a:fld>
            <a:endParaRPr lang="it-IT"/>
          </a:p>
        </p:txBody>
      </p:sp>
      <p:sp>
        <p:nvSpPr>
          <p:cNvPr id="6" name="CasellaDiTesto 5">
            <a:extLst>
              <a:ext uri="{FF2B5EF4-FFF2-40B4-BE49-F238E27FC236}">
                <a16:creationId xmlns:a16="http://schemas.microsoft.com/office/drawing/2014/main" id="{8CD42912-0735-47C1-9968-A3499B48CE5B}"/>
              </a:ext>
            </a:extLst>
          </p:cNvPr>
          <p:cNvSpPr txBox="1"/>
          <p:nvPr/>
        </p:nvSpPr>
        <p:spPr>
          <a:xfrm>
            <a:off x="514350" y="1634490"/>
            <a:ext cx="9006840" cy="3139321"/>
          </a:xfrm>
          <a:prstGeom prst="rect">
            <a:avLst/>
          </a:prstGeom>
          <a:noFill/>
        </p:spPr>
        <p:txBody>
          <a:bodyPr wrap="square" rtlCol="0">
            <a:spAutoFit/>
          </a:bodyPr>
          <a:lstStyle/>
          <a:p>
            <a:r>
              <a:rPr lang="it-IT" sz="1800" b="0" i="1" u="none" strike="noStrike" dirty="0">
                <a:solidFill>
                  <a:schemeClr val="tx1">
                    <a:lumMod val="50000"/>
                    <a:lumOff val="50000"/>
                  </a:schemeClr>
                </a:solidFill>
                <a:effectLst/>
                <a:latin typeface="Arial" panose="020B0604020202020204" pitchFamily="34" charset="0"/>
              </a:rPr>
              <a:t>«Per il testing di unità si utilizzerà la tecnica BLACK-BOX. Con il BLACK-BOX testing ci focalizzeremo sul comportamento dell’input/output delle singole componenti senza tener conto della loro struttura interna. </a:t>
            </a:r>
            <a:r>
              <a:rPr lang="it-IT" sz="1800" i="1" dirty="0">
                <a:solidFill>
                  <a:schemeClr val="tx1">
                    <a:lumMod val="50000"/>
                    <a:lumOff val="50000"/>
                  </a:schemeClr>
                </a:solidFill>
                <a:latin typeface="Arial" panose="020B0604020202020204" pitchFamily="34" charset="0"/>
              </a:rPr>
              <a:t>V</a:t>
            </a:r>
            <a:r>
              <a:rPr lang="it-IT" sz="1800" b="0" i="1" u="none" strike="noStrike" dirty="0">
                <a:solidFill>
                  <a:schemeClr val="tx1">
                    <a:lumMod val="50000"/>
                    <a:lumOff val="50000"/>
                  </a:schemeClr>
                </a:solidFill>
                <a:effectLst/>
                <a:latin typeface="Arial" panose="020B0604020202020204" pitchFamily="34" charset="0"/>
              </a:rPr>
              <a:t>errà utilizzata la strategia del </a:t>
            </a:r>
            <a:r>
              <a:rPr lang="it-IT" sz="1800" b="0" i="1" u="none" strike="noStrike" dirty="0" err="1">
                <a:solidFill>
                  <a:schemeClr val="tx1">
                    <a:lumMod val="50000"/>
                    <a:lumOff val="50000"/>
                  </a:schemeClr>
                </a:solidFill>
                <a:effectLst/>
                <a:latin typeface="Arial" panose="020B0604020202020204" pitchFamily="34" charset="0"/>
              </a:rPr>
              <a:t>Category</a:t>
            </a:r>
            <a:r>
              <a:rPr lang="it-IT" sz="1800" b="0" i="1" u="none" strike="noStrike" dirty="0">
                <a:solidFill>
                  <a:schemeClr val="tx1">
                    <a:lumMod val="50000"/>
                    <a:lumOff val="50000"/>
                  </a:schemeClr>
                </a:solidFill>
                <a:effectLst/>
                <a:latin typeface="Arial" panose="020B0604020202020204" pitchFamily="34" charset="0"/>
              </a:rPr>
              <a:t> </a:t>
            </a:r>
            <a:r>
              <a:rPr lang="it-IT" sz="1800" b="0" i="1" u="none" strike="noStrike" dirty="0" err="1">
                <a:solidFill>
                  <a:schemeClr val="tx1">
                    <a:lumMod val="50000"/>
                    <a:lumOff val="50000"/>
                  </a:schemeClr>
                </a:solidFill>
                <a:effectLst/>
                <a:latin typeface="Arial" panose="020B0604020202020204" pitchFamily="34" charset="0"/>
              </a:rPr>
              <a:t>Partition</a:t>
            </a:r>
            <a:r>
              <a:rPr lang="it-IT" sz="1800" b="0" i="1" u="none" strike="noStrike" dirty="0">
                <a:solidFill>
                  <a:schemeClr val="tx1">
                    <a:lumMod val="50000"/>
                    <a:lumOff val="50000"/>
                  </a:schemeClr>
                </a:solidFill>
                <a:effectLst/>
                <a:latin typeface="Arial" panose="020B0604020202020204" pitchFamily="34" charset="0"/>
              </a:rPr>
              <a:t>, che consente di decomporre lo spazio di input in categorie per poi partizionare le “categorie” in classi di equivalenza chiamate “scelte”. Al termine saranno specificate le “combinazioni” delle scelte da testare creando delle istanze di casi di test specificando i valori dei dati effettivi per ciascuna scelta e determinare i risultati corrispondenti. Mediante il </a:t>
            </a:r>
            <a:r>
              <a:rPr lang="it-IT" sz="1800" b="0" i="1" u="none" strike="noStrike" dirty="0" err="1">
                <a:solidFill>
                  <a:schemeClr val="tx1">
                    <a:lumMod val="50000"/>
                    <a:lumOff val="50000"/>
                  </a:schemeClr>
                </a:solidFill>
                <a:effectLst/>
                <a:latin typeface="Arial" panose="020B0604020202020204" pitchFamily="34" charset="0"/>
              </a:rPr>
              <a:t>Category</a:t>
            </a:r>
            <a:r>
              <a:rPr lang="it-IT" sz="1800" b="0" i="1" u="none" strike="noStrike" dirty="0">
                <a:solidFill>
                  <a:schemeClr val="tx1">
                    <a:lumMod val="50000"/>
                    <a:lumOff val="50000"/>
                  </a:schemeClr>
                </a:solidFill>
                <a:effectLst/>
                <a:latin typeface="Arial" panose="020B0604020202020204" pitchFamily="34" charset="0"/>
              </a:rPr>
              <a:t> </a:t>
            </a:r>
            <a:r>
              <a:rPr lang="it-IT" sz="1800" b="0" i="1" u="none" strike="noStrike" dirty="0" err="1">
                <a:solidFill>
                  <a:schemeClr val="tx1">
                    <a:lumMod val="50000"/>
                    <a:lumOff val="50000"/>
                  </a:schemeClr>
                </a:solidFill>
                <a:effectLst/>
                <a:latin typeface="Arial" panose="020B0604020202020204" pitchFamily="34" charset="0"/>
              </a:rPr>
              <a:t>Partition</a:t>
            </a:r>
            <a:r>
              <a:rPr lang="it-IT" sz="1800" b="0" i="1" u="none" strike="noStrike" dirty="0">
                <a:solidFill>
                  <a:schemeClr val="tx1">
                    <a:lumMod val="50000"/>
                    <a:lumOff val="50000"/>
                  </a:schemeClr>
                </a:solidFill>
                <a:effectLst/>
                <a:latin typeface="Arial" panose="020B0604020202020204" pitchFamily="34" charset="0"/>
              </a:rPr>
              <a:t> otterremo, quindi, un test efficiente e privo di ridondanze. </a:t>
            </a:r>
          </a:p>
          <a:p>
            <a:r>
              <a:rPr lang="it-IT" sz="1800" i="1" dirty="0">
                <a:solidFill>
                  <a:schemeClr val="tx1">
                    <a:lumMod val="50000"/>
                    <a:lumOff val="50000"/>
                  </a:schemeClr>
                </a:solidFill>
                <a:latin typeface="Arial" panose="020B0604020202020204" pitchFamily="34" charset="0"/>
              </a:rPr>
              <a:t>Il test di unità è stato fatto con </a:t>
            </a:r>
            <a:r>
              <a:rPr lang="it-IT" sz="1800" i="1" dirty="0" err="1">
                <a:solidFill>
                  <a:schemeClr val="tx1">
                    <a:lumMod val="50000"/>
                    <a:lumOff val="50000"/>
                  </a:schemeClr>
                </a:solidFill>
                <a:latin typeface="Arial" panose="020B0604020202020204" pitchFamily="34" charset="0"/>
              </a:rPr>
              <a:t>Junit</a:t>
            </a:r>
            <a:r>
              <a:rPr lang="it-IT" sz="1800" i="1" dirty="0">
                <a:solidFill>
                  <a:schemeClr val="tx1">
                    <a:lumMod val="50000"/>
                    <a:lumOff val="50000"/>
                  </a:schemeClr>
                </a:solidFill>
                <a:latin typeface="Arial" panose="020B0604020202020204" pitchFamily="34" charset="0"/>
              </a:rPr>
              <a:t> 5.»</a:t>
            </a:r>
            <a:endParaRPr lang="it-IT" sz="1800" i="1" dirty="0">
              <a:solidFill>
                <a:schemeClr val="tx1">
                  <a:lumMod val="50000"/>
                  <a:lumOff val="50000"/>
                </a:schemeClr>
              </a:solidFill>
            </a:endParaRPr>
          </a:p>
          <a:p>
            <a:endParaRPr lang="it-IT" dirty="0"/>
          </a:p>
        </p:txBody>
      </p:sp>
      <p:pic>
        <p:nvPicPr>
          <p:cNvPr id="7" name="Immagine 15">
            <a:extLst>
              <a:ext uri="{FF2B5EF4-FFF2-40B4-BE49-F238E27FC236}">
                <a16:creationId xmlns:a16="http://schemas.microsoft.com/office/drawing/2014/main" id="{7B89C350-E1B5-4B26-ADD1-54754E24084D}"/>
              </a:ext>
            </a:extLst>
          </p:cNvPr>
          <p:cNvPicPr>
            <a:picLocks noChangeAspect="1"/>
          </p:cNvPicPr>
          <p:nvPr/>
        </p:nvPicPr>
        <p:blipFill>
          <a:blip r:embed="rId2"/>
          <a:stretch>
            <a:fillRect/>
          </a:stretch>
        </p:blipFill>
        <p:spPr>
          <a:xfrm>
            <a:off x="5141944" y="4278553"/>
            <a:ext cx="3190526" cy="1847927"/>
          </a:xfrm>
          <a:prstGeom prst="rect">
            <a:avLst/>
          </a:prstGeom>
        </p:spPr>
      </p:pic>
    </p:spTree>
    <p:extLst>
      <p:ext uri="{BB962C8B-B14F-4D97-AF65-F5344CB8AC3E}">
        <p14:creationId xmlns:p14="http://schemas.microsoft.com/office/powerpoint/2010/main" val="151866340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E9AF2D3-4F06-4D84-8E65-B699E8C1D6AF}"/>
              </a:ext>
            </a:extLst>
          </p:cNvPr>
          <p:cNvSpPr>
            <a:spLocks noGrp="1"/>
          </p:cNvSpPr>
          <p:nvPr>
            <p:ph type="title"/>
          </p:nvPr>
        </p:nvSpPr>
        <p:spPr>
          <a:xfrm>
            <a:off x="172008" y="204537"/>
            <a:ext cx="8596668" cy="857816"/>
          </a:xfrm>
        </p:spPr>
        <p:txBody>
          <a:bodyPr>
            <a:normAutofit/>
          </a:bodyPr>
          <a:lstStyle/>
          <a:p>
            <a:r>
              <a:rPr lang="it-IT" sz="4000" b="1" dirty="0">
                <a:latin typeface="Gill Sans Nova" panose="020B0602020104020203" pitchFamily="34" charset="0"/>
              </a:rPr>
              <a:t>INTERFACCE TEST CONTROL</a:t>
            </a:r>
            <a:endParaRPr lang="it-IT" dirty="0"/>
          </a:p>
        </p:txBody>
      </p:sp>
      <p:sp>
        <p:nvSpPr>
          <p:cNvPr id="4" name="Segnaposto piè di pagina 3">
            <a:extLst>
              <a:ext uri="{FF2B5EF4-FFF2-40B4-BE49-F238E27FC236}">
                <a16:creationId xmlns:a16="http://schemas.microsoft.com/office/drawing/2014/main" id="{A3B1A04B-890F-4B61-AFC4-C02BD08F36A8}"/>
              </a:ext>
            </a:extLst>
          </p:cNvPr>
          <p:cNvSpPr>
            <a:spLocks noGrp="1"/>
          </p:cNvSpPr>
          <p:nvPr>
            <p:ph type="ftr" sz="quarter" idx="11"/>
          </p:nvPr>
        </p:nvSpPr>
        <p:spPr/>
        <p:txBody>
          <a:bodyPr/>
          <a:lstStyle/>
          <a:p>
            <a:r>
              <a:rPr lang="it-IT"/>
              <a:t>Corso di Laurea Triennale in Informatica  –  Università degli studi di Salerno</a:t>
            </a:r>
          </a:p>
        </p:txBody>
      </p:sp>
      <p:sp>
        <p:nvSpPr>
          <p:cNvPr id="5" name="Segnaposto numero diapositiva 4">
            <a:extLst>
              <a:ext uri="{FF2B5EF4-FFF2-40B4-BE49-F238E27FC236}">
                <a16:creationId xmlns:a16="http://schemas.microsoft.com/office/drawing/2014/main" id="{75FB11EB-B7DF-4EF8-84BB-EBBE9DAFF632}"/>
              </a:ext>
            </a:extLst>
          </p:cNvPr>
          <p:cNvSpPr>
            <a:spLocks noGrp="1"/>
          </p:cNvSpPr>
          <p:nvPr>
            <p:ph type="sldNum" sz="quarter" idx="12"/>
          </p:nvPr>
        </p:nvSpPr>
        <p:spPr/>
        <p:txBody>
          <a:bodyPr/>
          <a:lstStyle/>
          <a:p>
            <a:fld id="{891715A4-BC49-4B5D-803B-8410EC72B664}" type="slidenum">
              <a:rPr lang="it-IT" smtClean="0"/>
              <a:t>65</a:t>
            </a:fld>
            <a:endParaRPr lang="it-IT"/>
          </a:p>
        </p:txBody>
      </p:sp>
      <p:pic>
        <p:nvPicPr>
          <p:cNvPr id="6" name="Immagine 5" descr="Immagine che contiene tavolo&#10;&#10;Descrizione generata automaticamente">
            <a:extLst>
              <a:ext uri="{FF2B5EF4-FFF2-40B4-BE49-F238E27FC236}">
                <a16:creationId xmlns:a16="http://schemas.microsoft.com/office/drawing/2014/main" id="{8E3917D3-CD59-49F3-A817-442967F06C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4819" y="1017293"/>
            <a:ext cx="8232199" cy="5102706"/>
          </a:xfrm>
          <a:prstGeom prst="rect">
            <a:avLst/>
          </a:prstGeom>
        </p:spPr>
      </p:pic>
    </p:spTree>
    <p:extLst>
      <p:ext uri="{BB962C8B-B14F-4D97-AF65-F5344CB8AC3E}">
        <p14:creationId xmlns:p14="http://schemas.microsoft.com/office/powerpoint/2010/main" val="88806117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E9AF2D3-4F06-4D84-8E65-B699E8C1D6AF}"/>
              </a:ext>
            </a:extLst>
          </p:cNvPr>
          <p:cNvSpPr>
            <a:spLocks noGrp="1"/>
          </p:cNvSpPr>
          <p:nvPr>
            <p:ph type="title"/>
          </p:nvPr>
        </p:nvSpPr>
        <p:spPr>
          <a:xfrm>
            <a:off x="172008" y="204537"/>
            <a:ext cx="8596668" cy="857816"/>
          </a:xfrm>
        </p:spPr>
        <p:txBody>
          <a:bodyPr>
            <a:normAutofit/>
          </a:bodyPr>
          <a:lstStyle/>
          <a:p>
            <a:r>
              <a:rPr lang="it-IT" sz="4000" b="1" dirty="0">
                <a:latin typeface="Gill Sans Nova" panose="020B0602020104020203" pitchFamily="34" charset="0"/>
              </a:rPr>
              <a:t>INTERFACCE TEST CONTROL</a:t>
            </a:r>
            <a:endParaRPr lang="it-IT" dirty="0"/>
          </a:p>
        </p:txBody>
      </p:sp>
      <p:sp>
        <p:nvSpPr>
          <p:cNvPr id="4" name="Segnaposto piè di pagina 3">
            <a:extLst>
              <a:ext uri="{FF2B5EF4-FFF2-40B4-BE49-F238E27FC236}">
                <a16:creationId xmlns:a16="http://schemas.microsoft.com/office/drawing/2014/main" id="{A3B1A04B-890F-4B61-AFC4-C02BD08F36A8}"/>
              </a:ext>
            </a:extLst>
          </p:cNvPr>
          <p:cNvSpPr>
            <a:spLocks noGrp="1"/>
          </p:cNvSpPr>
          <p:nvPr>
            <p:ph type="ftr" sz="quarter" idx="11"/>
          </p:nvPr>
        </p:nvSpPr>
        <p:spPr/>
        <p:txBody>
          <a:bodyPr/>
          <a:lstStyle/>
          <a:p>
            <a:r>
              <a:rPr lang="it-IT"/>
              <a:t>Corso di Laurea Triennale in Informatica  –  Università degli studi di Salerno</a:t>
            </a:r>
          </a:p>
        </p:txBody>
      </p:sp>
      <p:sp>
        <p:nvSpPr>
          <p:cNvPr id="5" name="Segnaposto numero diapositiva 4">
            <a:extLst>
              <a:ext uri="{FF2B5EF4-FFF2-40B4-BE49-F238E27FC236}">
                <a16:creationId xmlns:a16="http://schemas.microsoft.com/office/drawing/2014/main" id="{75FB11EB-B7DF-4EF8-84BB-EBBE9DAFF632}"/>
              </a:ext>
            </a:extLst>
          </p:cNvPr>
          <p:cNvSpPr>
            <a:spLocks noGrp="1"/>
          </p:cNvSpPr>
          <p:nvPr>
            <p:ph type="sldNum" sz="quarter" idx="12"/>
          </p:nvPr>
        </p:nvSpPr>
        <p:spPr/>
        <p:txBody>
          <a:bodyPr/>
          <a:lstStyle/>
          <a:p>
            <a:fld id="{891715A4-BC49-4B5D-803B-8410EC72B664}" type="slidenum">
              <a:rPr lang="it-IT" smtClean="0"/>
              <a:t>66</a:t>
            </a:fld>
            <a:endParaRPr lang="it-IT"/>
          </a:p>
        </p:txBody>
      </p:sp>
      <p:pic>
        <p:nvPicPr>
          <p:cNvPr id="6" name="Immagine 5" descr="Immagine che contiene testo&#10;&#10;Descrizione generata automaticamente">
            <a:extLst>
              <a:ext uri="{FF2B5EF4-FFF2-40B4-BE49-F238E27FC236}">
                <a16:creationId xmlns:a16="http://schemas.microsoft.com/office/drawing/2014/main" id="{27FBDAEB-1747-4296-BE52-E9103CB365F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6872" y="1163973"/>
            <a:ext cx="7595628" cy="5046587"/>
          </a:xfrm>
          <a:prstGeom prst="rect">
            <a:avLst/>
          </a:prstGeom>
        </p:spPr>
      </p:pic>
    </p:spTree>
    <p:extLst>
      <p:ext uri="{BB962C8B-B14F-4D97-AF65-F5344CB8AC3E}">
        <p14:creationId xmlns:p14="http://schemas.microsoft.com/office/powerpoint/2010/main" val="400063613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E9AF2D3-4F06-4D84-8E65-B699E8C1D6AF}"/>
              </a:ext>
            </a:extLst>
          </p:cNvPr>
          <p:cNvSpPr>
            <a:spLocks noGrp="1"/>
          </p:cNvSpPr>
          <p:nvPr>
            <p:ph type="title"/>
          </p:nvPr>
        </p:nvSpPr>
        <p:spPr>
          <a:xfrm>
            <a:off x="172008" y="204537"/>
            <a:ext cx="8596668" cy="857816"/>
          </a:xfrm>
        </p:spPr>
        <p:txBody>
          <a:bodyPr>
            <a:normAutofit/>
          </a:bodyPr>
          <a:lstStyle/>
          <a:p>
            <a:r>
              <a:rPr lang="it-IT" sz="4000" b="1" dirty="0">
                <a:latin typeface="Gill Sans Nova" panose="020B0602020104020203" pitchFamily="34" charset="0"/>
              </a:rPr>
              <a:t>INTERFACCE TEST CONTROL</a:t>
            </a:r>
            <a:endParaRPr lang="it-IT" dirty="0"/>
          </a:p>
        </p:txBody>
      </p:sp>
      <p:sp>
        <p:nvSpPr>
          <p:cNvPr id="4" name="Segnaposto piè di pagina 3">
            <a:extLst>
              <a:ext uri="{FF2B5EF4-FFF2-40B4-BE49-F238E27FC236}">
                <a16:creationId xmlns:a16="http://schemas.microsoft.com/office/drawing/2014/main" id="{A3B1A04B-890F-4B61-AFC4-C02BD08F36A8}"/>
              </a:ext>
            </a:extLst>
          </p:cNvPr>
          <p:cNvSpPr>
            <a:spLocks noGrp="1"/>
          </p:cNvSpPr>
          <p:nvPr>
            <p:ph type="ftr" sz="quarter" idx="11"/>
          </p:nvPr>
        </p:nvSpPr>
        <p:spPr/>
        <p:txBody>
          <a:bodyPr/>
          <a:lstStyle/>
          <a:p>
            <a:r>
              <a:rPr lang="it-IT"/>
              <a:t>Corso di Laurea Triennale in Informatica  –  Università degli studi di Salerno</a:t>
            </a:r>
          </a:p>
        </p:txBody>
      </p:sp>
      <p:sp>
        <p:nvSpPr>
          <p:cNvPr id="5" name="Segnaposto numero diapositiva 4">
            <a:extLst>
              <a:ext uri="{FF2B5EF4-FFF2-40B4-BE49-F238E27FC236}">
                <a16:creationId xmlns:a16="http://schemas.microsoft.com/office/drawing/2014/main" id="{75FB11EB-B7DF-4EF8-84BB-EBBE9DAFF632}"/>
              </a:ext>
            </a:extLst>
          </p:cNvPr>
          <p:cNvSpPr>
            <a:spLocks noGrp="1"/>
          </p:cNvSpPr>
          <p:nvPr>
            <p:ph type="sldNum" sz="quarter" idx="12"/>
          </p:nvPr>
        </p:nvSpPr>
        <p:spPr/>
        <p:txBody>
          <a:bodyPr/>
          <a:lstStyle/>
          <a:p>
            <a:fld id="{891715A4-BC49-4B5D-803B-8410EC72B664}" type="slidenum">
              <a:rPr lang="it-IT" smtClean="0"/>
              <a:t>67</a:t>
            </a:fld>
            <a:endParaRPr lang="it-IT"/>
          </a:p>
        </p:txBody>
      </p:sp>
      <p:pic>
        <p:nvPicPr>
          <p:cNvPr id="8" name="Immagine 7" descr="Immagine che contiene tavolo&#10;&#10;Descrizione generata automaticamente">
            <a:extLst>
              <a:ext uri="{FF2B5EF4-FFF2-40B4-BE49-F238E27FC236}">
                <a16:creationId xmlns:a16="http://schemas.microsoft.com/office/drawing/2014/main" id="{BE94F1B3-84DB-48A6-8667-EA6BFDA503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3076" y="1112119"/>
            <a:ext cx="6939354" cy="4618381"/>
          </a:xfrm>
          <a:prstGeom prst="rect">
            <a:avLst/>
          </a:prstGeom>
        </p:spPr>
      </p:pic>
    </p:spTree>
    <p:extLst>
      <p:ext uri="{BB962C8B-B14F-4D97-AF65-F5344CB8AC3E}">
        <p14:creationId xmlns:p14="http://schemas.microsoft.com/office/powerpoint/2010/main" val="26384622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E9AF2D3-4F06-4D84-8E65-B699E8C1D6AF}"/>
              </a:ext>
            </a:extLst>
          </p:cNvPr>
          <p:cNvSpPr>
            <a:spLocks noGrp="1"/>
          </p:cNvSpPr>
          <p:nvPr>
            <p:ph type="title"/>
          </p:nvPr>
        </p:nvSpPr>
        <p:spPr>
          <a:xfrm>
            <a:off x="172008" y="204537"/>
            <a:ext cx="8596668" cy="857816"/>
          </a:xfrm>
        </p:spPr>
        <p:txBody>
          <a:bodyPr>
            <a:normAutofit/>
          </a:bodyPr>
          <a:lstStyle/>
          <a:p>
            <a:r>
              <a:rPr lang="it-IT" sz="4000" b="1" dirty="0">
                <a:latin typeface="Gill Sans Nova" panose="020B0602020104020203" pitchFamily="34" charset="0"/>
              </a:rPr>
              <a:t>INTERFACCE TEST CONTROL</a:t>
            </a:r>
            <a:endParaRPr lang="it-IT" dirty="0"/>
          </a:p>
        </p:txBody>
      </p:sp>
      <p:sp>
        <p:nvSpPr>
          <p:cNvPr id="4" name="Segnaposto piè di pagina 3">
            <a:extLst>
              <a:ext uri="{FF2B5EF4-FFF2-40B4-BE49-F238E27FC236}">
                <a16:creationId xmlns:a16="http://schemas.microsoft.com/office/drawing/2014/main" id="{A3B1A04B-890F-4B61-AFC4-C02BD08F36A8}"/>
              </a:ext>
            </a:extLst>
          </p:cNvPr>
          <p:cNvSpPr>
            <a:spLocks noGrp="1"/>
          </p:cNvSpPr>
          <p:nvPr>
            <p:ph type="ftr" sz="quarter" idx="11"/>
          </p:nvPr>
        </p:nvSpPr>
        <p:spPr/>
        <p:txBody>
          <a:bodyPr/>
          <a:lstStyle/>
          <a:p>
            <a:r>
              <a:rPr lang="it-IT"/>
              <a:t>Corso di Laurea Triennale in Informatica  –  Università degli studi di Salerno</a:t>
            </a:r>
          </a:p>
        </p:txBody>
      </p:sp>
      <p:sp>
        <p:nvSpPr>
          <p:cNvPr id="5" name="Segnaposto numero diapositiva 4">
            <a:extLst>
              <a:ext uri="{FF2B5EF4-FFF2-40B4-BE49-F238E27FC236}">
                <a16:creationId xmlns:a16="http://schemas.microsoft.com/office/drawing/2014/main" id="{75FB11EB-B7DF-4EF8-84BB-EBBE9DAFF632}"/>
              </a:ext>
            </a:extLst>
          </p:cNvPr>
          <p:cNvSpPr>
            <a:spLocks noGrp="1"/>
          </p:cNvSpPr>
          <p:nvPr>
            <p:ph type="sldNum" sz="quarter" idx="12"/>
          </p:nvPr>
        </p:nvSpPr>
        <p:spPr/>
        <p:txBody>
          <a:bodyPr/>
          <a:lstStyle/>
          <a:p>
            <a:fld id="{891715A4-BC49-4B5D-803B-8410EC72B664}" type="slidenum">
              <a:rPr lang="it-IT" smtClean="0"/>
              <a:t>68</a:t>
            </a:fld>
            <a:endParaRPr lang="it-IT"/>
          </a:p>
        </p:txBody>
      </p:sp>
      <p:pic>
        <p:nvPicPr>
          <p:cNvPr id="9" name="Immagine 8" descr="Immagine che contiene testo&#10;&#10;Descrizione generata automaticamente">
            <a:extLst>
              <a:ext uri="{FF2B5EF4-FFF2-40B4-BE49-F238E27FC236}">
                <a16:creationId xmlns:a16="http://schemas.microsoft.com/office/drawing/2014/main" id="{97E70591-FD3B-4031-B705-DE655D633C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4968" y="1141665"/>
            <a:ext cx="7288922" cy="4921262"/>
          </a:xfrm>
          <a:prstGeom prst="rect">
            <a:avLst/>
          </a:prstGeom>
        </p:spPr>
      </p:pic>
    </p:spTree>
    <p:extLst>
      <p:ext uri="{BB962C8B-B14F-4D97-AF65-F5344CB8AC3E}">
        <p14:creationId xmlns:p14="http://schemas.microsoft.com/office/powerpoint/2010/main" val="366094350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E9AF2D3-4F06-4D84-8E65-B699E8C1D6AF}"/>
              </a:ext>
            </a:extLst>
          </p:cNvPr>
          <p:cNvSpPr>
            <a:spLocks noGrp="1"/>
          </p:cNvSpPr>
          <p:nvPr>
            <p:ph type="title"/>
          </p:nvPr>
        </p:nvSpPr>
        <p:spPr>
          <a:xfrm>
            <a:off x="172008" y="204537"/>
            <a:ext cx="8596668" cy="857816"/>
          </a:xfrm>
        </p:spPr>
        <p:txBody>
          <a:bodyPr>
            <a:normAutofit/>
          </a:bodyPr>
          <a:lstStyle/>
          <a:p>
            <a:r>
              <a:rPr lang="it-IT" sz="4000" b="1" dirty="0">
                <a:latin typeface="Gill Sans Nova" panose="020B0602020104020203" pitchFamily="34" charset="0"/>
              </a:rPr>
              <a:t>INTERFACCE TEST CONTROL</a:t>
            </a:r>
            <a:endParaRPr lang="it-IT" dirty="0"/>
          </a:p>
        </p:txBody>
      </p:sp>
      <p:sp>
        <p:nvSpPr>
          <p:cNvPr id="4" name="Segnaposto piè di pagina 3">
            <a:extLst>
              <a:ext uri="{FF2B5EF4-FFF2-40B4-BE49-F238E27FC236}">
                <a16:creationId xmlns:a16="http://schemas.microsoft.com/office/drawing/2014/main" id="{A3B1A04B-890F-4B61-AFC4-C02BD08F36A8}"/>
              </a:ext>
            </a:extLst>
          </p:cNvPr>
          <p:cNvSpPr>
            <a:spLocks noGrp="1"/>
          </p:cNvSpPr>
          <p:nvPr>
            <p:ph type="ftr" sz="quarter" idx="11"/>
          </p:nvPr>
        </p:nvSpPr>
        <p:spPr/>
        <p:txBody>
          <a:bodyPr/>
          <a:lstStyle/>
          <a:p>
            <a:r>
              <a:rPr lang="it-IT"/>
              <a:t>Corso di Laurea Triennale in Informatica  –  Università degli studi di Salerno</a:t>
            </a:r>
          </a:p>
        </p:txBody>
      </p:sp>
      <p:sp>
        <p:nvSpPr>
          <p:cNvPr id="5" name="Segnaposto numero diapositiva 4">
            <a:extLst>
              <a:ext uri="{FF2B5EF4-FFF2-40B4-BE49-F238E27FC236}">
                <a16:creationId xmlns:a16="http://schemas.microsoft.com/office/drawing/2014/main" id="{75FB11EB-B7DF-4EF8-84BB-EBBE9DAFF632}"/>
              </a:ext>
            </a:extLst>
          </p:cNvPr>
          <p:cNvSpPr>
            <a:spLocks noGrp="1"/>
          </p:cNvSpPr>
          <p:nvPr>
            <p:ph type="sldNum" sz="quarter" idx="12"/>
          </p:nvPr>
        </p:nvSpPr>
        <p:spPr/>
        <p:txBody>
          <a:bodyPr/>
          <a:lstStyle/>
          <a:p>
            <a:fld id="{891715A4-BC49-4B5D-803B-8410EC72B664}" type="slidenum">
              <a:rPr lang="it-IT" smtClean="0"/>
              <a:t>69</a:t>
            </a:fld>
            <a:endParaRPr lang="it-IT"/>
          </a:p>
        </p:txBody>
      </p:sp>
      <p:pic>
        <p:nvPicPr>
          <p:cNvPr id="7" name="Immagine 6" descr="Immagine che contiene testo&#10;&#10;Descrizione generata automaticamente">
            <a:extLst>
              <a:ext uri="{FF2B5EF4-FFF2-40B4-BE49-F238E27FC236}">
                <a16:creationId xmlns:a16="http://schemas.microsoft.com/office/drawing/2014/main" id="{DE8E1335-D317-4779-B5D8-36F67D1109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3248" y="1183066"/>
            <a:ext cx="6814187" cy="4737582"/>
          </a:xfrm>
          <a:prstGeom prst="rect">
            <a:avLst/>
          </a:prstGeom>
        </p:spPr>
      </p:pic>
    </p:spTree>
    <p:extLst>
      <p:ext uri="{BB962C8B-B14F-4D97-AF65-F5344CB8AC3E}">
        <p14:creationId xmlns:p14="http://schemas.microsoft.com/office/powerpoint/2010/main" val="40427254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796C0D8-FAC8-4CE0-8681-EA3B6FA1DE2C}"/>
              </a:ext>
            </a:extLst>
          </p:cNvPr>
          <p:cNvSpPr>
            <a:spLocks noGrp="1"/>
          </p:cNvSpPr>
          <p:nvPr>
            <p:ph type="title"/>
          </p:nvPr>
        </p:nvSpPr>
        <p:spPr>
          <a:xfrm>
            <a:off x="-472194" y="695219"/>
            <a:ext cx="8596668" cy="1733317"/>
          </a:xfrm>
        </p:spPr>
        <p:txBody>
          <a:bodyPr>
            <a:noAutofit/>
          </a:bodyPr>
          <a:lstStyle/>
          <a:p>
            <a:pPr algn="ctr"/>
            <a:r>
              <a:rPr lang="it-IT" sz="6000" b="1" dirty="0">
                <a:latin typeface="Gill Sans Nova" panose="020B0602020104020203" pitchFamily="34" charset="0"/>
              </a:rPr>
              <a:t>REQUISITI NON FUNZIONALI</a:t>
            </a:r>
          </a:p>
        </p:txBody>
      </p:sp>
      <p:sp>
        <p:nvSpPr>
          <p:cNvPr id="3" name="Segnaposto testo 2">
            <a:extLst>
              <a:ext uri="{FF2B5EF4-FFF2-40B4-BE49-F238E27FC236}">
                <a16:creationId xmlns:a16="http://schemas.microsoft.com/office/drawing/2014/main" id="{87832DFE-B96D-443D-A25E-B99716EE3913}"/>
              </a:ext>
            </a:extLst>
          </p:cNvPr>
          <p:cNvSpPr>
            <a:spLocks noGrp="1"/>
          </p:cNvSpPr>
          <p:nvPr>
            <p:ph type="body" idx="1"/>
          </p:nvPr>
        </p:nvSpPr>
        <p:spPr>
          <a:xfrm>
            <a:off x="245592" y="2672243"/>
            <a:ext cx="7923850" cy="2881706"/>
          </a:xfrm>
        </p:spPr>
        <p:txBody>
          <a:bodyPr/>
          <a:lstStyle/>
          <a:p>
            <a:r>
              <a:rPr lang="it-IT" dirty="0">
                <a:ea typeface="+mn-lt"/>
                <a:cs typeface="+mn-lt"/>
              </a:rPr>
              <a:t>Descrivono gli aspetti del sistema che non sono direttamente legati alle funzionalità del sistema</a:t>
            </a:r>
          </a:p>
          <a:p>
            <a:r>
              <a:rPr lang="it-IT" sz="1800" i="1" kern="100" dirty="0">
                <a:effectLst/>
                <a:latin typeface="Liberation Serif"/>
                <a:ea typeface="NSimSun" panose="02010609030101010101" pitchFamily="49" charset="-122"/>
                <a:cs typeface="Arial" panose="020B0604020202020204" pitchFamily="34" charset="0"/>
              </a:rPr>
              <a:t>«Il sistema si presenterà completamente responsive ergo navigabile comodamente da ogni tipo di dispositivo»</a:t>
            </a:r>
          </a:p>
          <a:p>
            <a:r>
              <a:rPr lang="it-IT" sz="1800" i="1" kern="100" dirty="0">
                <a:effectLst/>
                <a:latin typeface="Liberation Serif"/>
                <a:ea typeface="NSimSun" panose="02010609030101010101" pitchFamily="49" charset="-122"/>
                <a:cs typeface="Arial" panose="020B0604020202020204" pitchFamily="34" charset="0"/>
              </a:rPr>
              <a:t>«I dati utilizzati per la registrazione degli utenti dovranno essere utilizzati solo a fine di autenticazione e di fornitura del servizio offerto dal sistema.</a:t>
            </a:r>
          </a:p>
          <a:p>
            <a:r>
              <a:rPr lang="it-IT" sz="1800" i="1" kern="100" dirty="0">
                <a:effectLst/>
                <a:latin typeface="Liberation Serif"/>
                <a:ea typeface="NSimSun" panose="02010609030101010101" pitchFamily="49" charset="-122"/>
                <a:cs typeface="Arial" panose="020B0604020202020204" pitchFamily="34" charset="0"/>
              </a:rPr>
              <a:t>I dati potranno essere modificati  in qualsiasi momento a discrezione dell'utente.»</a:t>
            </a:r>
          </a:p>
          <a:p>
            <a:endParaRPr lang="it-IT" sz="1800" kern="100" dirty="0">
              <a:effectLst/>
              <a:latin typeface="Liberation Serif"/>
              <a:ea typeface="NSimSun" panose="02010609030101010101" pitchFamily="49" charset="-122"/>
              <a:cs typeface="Arial" panose="020B0604020202020204" pitchFamily="34" charset="0"/>
            </a:endParaRPr>
          </a:p>
          <a:p>
            <a:endParaRPr lang="it-IT" dirty="0"/>
          </a:p>
          <a:p>
            <a:endParaRPr lang="it-IT" dirty="0"/>
          </a:p>
        </p:txBody>
      </p:sp>
      <p:sp>
        <p:nvSpPr>
          <p:cNvPr id="4" name="Segnaposto piè di pagina 3">
            <a:extLst>
              <a:ext uri="{FF2B5EF4-FFF2-40B4-BE49-F238E27FC236}">
                <a16:creationId xmlns:a16="http://schemas.microsoft.com/office/drawing/2014/main" id="{6E5DB1F9-86D9-45A6-B067-70DFEC90CE0C}"/>
              </a:ext>
            </a:extLst>
          </p:cNvPr>
          <p:cNvSpPr>
            <a:spLocks noGrp="1"/>
          </p:cNvSpPr>
          <p:nvPr>
            <p:ph type="ftr" sz="quarter" idx="11"/>
          </p:nvPr>
        </p:nvSpPr>
        <p:spPr/>
        <p:txBody>
          <a:bodyPr/>
          <a:lstStyle/>
          <a:p>
            <a:r>
              <a:rPr lang="it-IT"/>
              <a:t>Corso di Laurea Triennale in Informatica  –  Università degli studi di Salerno</a:t>
            </a:r>
          </a:p>
        </p:txBody>
      </p:sp>
      <p:sp>
        <p:nvSpPr>
          <p:cNvPr id="5" name="Segnaposto numero diapositiva 4">
            <a:extLst>
              <a:ext uri="{FF2B5EF4-FFF2-40B4-BE49-F238E27FC236}">
                <a16:creationId xmlns:a16="http://schemas.microsoft.com/office/drawing/2014/main" id="{852C9EAD-7841-4C2C-9BEA-88A32ABCB977}"/>
              </a:ext>
            </a:extLst>
          </p:cNvPr>
          <p:cNvSpPr>
            <a:spLocks noGrp="1"/>
          </p:cNvSpPr>
          <p:nvPr>
            <p:ph type="sldNum" sz="quarter" idx="12"/>
          </p:nvPr>
        </p:nvSpPr>
        <p:spPr/>
        <p:txBody>
          <a:bodyPr/>
          <a:lstStyle/>
          <a:p>
            <a:fld id="{891715A4-BC49-4B5D-803B-8410EC72B664}" type="slidenum">
              <a:rPr lang="it-IT" smtClean="0"/>
              <a:t>7</a:t>
            </a:fld>
            <a:endParaRPr lang="it-IT"/>
          </a:p>
        </p:txBody>
      </p:sp>
    </p:spTree>
    <p:extLst>
      <p:ext uri="{BB962C8B-B14F-4D97-AF65-F5344CB8AC3E}">
        <p14:creationId xmlns:p14="http://schemas.microsoft.com/office/powerpoint/2010/main" val="195628810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01E2F13-7EDA-4ACC-8982-6946C82B040E}"/>
              </a:ext>
            </a:extLst>
          </p:cNvPr>
          <p:cNvSpPr>
            <a:spLocks noGrp="1"/>
          </p:cNvSpPr>
          <p:nvPr>
            <p:ph type="title"/>
          </p:nvPr>
        </p:nvSpPr>
        <p:spPr>
          <a:xfrm>
            <a:off x="280292" y="252663"/>
            <a:ext cx="8731360" cy="770021"/>
          </a:xfrm>
        </p:spPr>
        <p:txBody>
          <a:bodyPr>
            <a:normAutofit/>
          </a:bodyPr>
          <a:lstStyle/>
          <a:p>
            <a:r>
              <a:rPr lang="it-IT" b="1" dirty="0">
                <a:latin typeface="Gill Sans Nova" panose="020B0602020104020203" pitchFamily="34" charset="0"/>
              </a:rPr>
              <a:t>INTERFACCE TEST MODEL </a:t>
            </a:r>
          </a:p>
        </p:txBody>
      </p:sp>
      <p:sp>
        <p:nvSpPr>
          <p:cNvPr id="4" name="Segnaposto piè di pagina 3">
            <a:extLst>
              <a:ext uri="{FF2B5EF4-FFF2-40B4-BE49-F238E27FC236}">
                <a16:creationId xmlns:a16="http://schemas.microsoft.com/office/drawing/2014/main" id="{4F3C0B25-F461-4013-81C6-CDECF145793D}"/>
              </a:ext>
            </a:extLst>
          </p:cNvPr>
          <p:cNvSpPr>
            <a:spLocks noGrp="1"/>
          </p:cNvSpPr>
          <p:nvPr>
            <p:ph type="ftr" sz="quarter" idx="11"/>
          </p:nvPr>
        </p:nvSpPr>
        <p:spPr/>
        <p:txBody>
          <a:bodyPr/>
          <a:lstStyle/>
          <a:p>
            <a:r>
              <a:rPr lang="it-IT"/>
              <a:t>Corso di Laurea Triennale in Informatica  –  Università degli studi di Salerno</a:t>
            </a:r>
          </a:p>
        </p:txBody>
      </p:sp>
      <p:sp>
        <p:nvSpPr>
          <p:cNvPr id="5" name="Segnaposto numero diapositiva 4">
            <a:extLst>
              <a:ext uri="{FF2B5EF4-FFF2-40B4-BE49-F238E27FC236}">
                <a16:creationId xmlns:a16="http://schemas.microsoft.com/office/drawing/2014/main" id="{6D41C376-441E-4F60-AAA3-96E58A97F0FA}"/>
              </a:ext>
            </a:extLst>
          </p:cNvPr>
          <p:cNvSpPr>
            <a:spLocks noGrp="1"/>
          </p:cNvSpPr>
          <p:nvPr>
            <p:ph type="sldNum" sz="quarter" idx="12"/>
          </p:nvPr>
        </p:nvSpPr>
        <p:spPr/>
        <p:txBody>
          <a:bodyPr/>
          <a:lstStyle/>
          <a:p>
            <a:fld id="{891715A4-BC49-4B5D-803B-8410EC72B664}" type="slidenum">
              <a:rPr lang="it-IT" smtClean="0"/>
              <a:t>70</a:t>
            </a:fld>
            <a:endParaRPr lang="it-IT"/>
          </a:p>
        </p:txBody>
      </p:sp>
      <p:pic>
        <p:nvPicPr>
          <p:cNvPr id="7" name="Immagine 6" descr="Immagine che contiene tavolo&#10;&#10;Descrizione generata automaticamente">
            <a:extLst>
              <a:ext uri="{FF2B5EF4-FFF2-40B4-BE49-F238E27FC236}">
                <a16:creationId xmlns:a16="http://schemas.microsoft.com/office/drawing/2014/main" id="{07639946-BE21-4993-A2BB-229AA980F3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6369" y="1265147"/>
            <a:ext cx="8126171" cy="4482455"/>
          </a:xfrm>
          <a:prstGeom prst="rect">
            <a:avLst/>
          </a:prstGeom>
        </p:spPr>
      </p:pic>
    </p:spTree>
    <p:extLst>
      <p:ext uri="{BB962C8B-B14F-4D97-AF65-F5344CB8AC3E}">
        <p14:creationId xmlns:p14="http://schemas.microsoft.com/office/powerpoint/2010/main" val="388255230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01E2F13-7EDA-4ACC-8982-6946C82B040E}"/>
              </a:ext>
            </a:extLst>
          </p:cNvPr>
          <p:cNvSpPr>
            <a:spLocks noGrp="1"/>
          </p:cNvSpPr>
          <p:nvPr>
            <p:ph type="title"/>
          </p:nvPr>
        </p:nvSpPr>
        <p:spPr>
          <a:xfrm>
            <a:off x="280292" y="252663"/>
            <a:ext cx="8731360" cy="770021"/>
          </a:xfrm>
        </p:spPr>
        <p:txBody>
          <a:bodyPr>
            <a:normAutofit/>
          </a:bodyPr>
          <a:lstStyle/>
          <a:p>
            <a:r>
              <a:rPr lang="it-IT" b="1" dirty="0">
                <a:latin typeface="Gill Sans Nova" panose="020B0602020104020203" pitchFamily="34" charset="0"/>
              </a:rPr>
              <a:t>INTERFACCE TEST MODEL </a:t>
            </a:r>
          </a:p>
        </p:txBody>
      </p:sp>
      <p:sp>
        <p:nvSpPr>
          <p:cNvPr id="4" name="Segnaposto piè di pagina 3">
            <a:extLst>
              <a:ext uri="{FF2B5EF4-FFF2-40B4-BE49-F238E27FC236}">
                <a16:creationId xmlns:a16="http://schemas.microsoft.com/office/drawing/2014/main" id="{4F3C0B25-F461-4013-81C6-CDECF145793D}"/>
              </a:ext>
            </a:extLst>
          </p:cNvPr>
          <p:cNvSpPr>
            <a:spLocks noGrp="1"/>
          </p:cNvSpPr>
          <p:nvPr>
            <p:ph type="ftr" sz="quarter" idx="11"/>
          </p:nvPr>
        </p:nvSpPr>
        <p:spPr/>
        <p:txBody>
          <a:bodyPr/>
          <a:lstStyle/>
          <a:p>
            <a:r>
              <a:rPr lang="it-IT"/>
              <a:t>Corso di Laurea Triennale in Informatica  –  Università degli studi di Salerno</a:t>
            </a:r>
          </a:p>
        </p:txBody>
      </p:sp>
      <p:sp>
        <p:nvSpPr>
          <p:cNvPr id="5" name="Segnaposto numero diapositiva 4">
            <a:extLst>
              <a:ext uri="{FF2B5EF4-FFF2-40B4-BE49-F238E27FC236}">
                <a16:creationId xmlns:a16="http://schemas.microsoft.com/office/drawing/2014/main" id="{6D41C376-441E-4F60-AAA3-96E58A97F0FA}"/>
              </a:ext>
            </a:extLst>
          </p:cNvPr>
          <p:cNvSpPr>
            <a:spLocks noGrp="1"/>
          </p:cNvSpPr>
          <p:nvPr>
            <p:ph type="sldNum" sz="quarter" idx="12"/>
          </p:nvPr>
        </p:nvSpPr>
        <p:spPr/>
        <p:txBody>
          <a:bodyPr/>
          <a:lstStyle/>
          <a:p>
            <a:fld id="{891715A4-BC49-4B5D-803B-8410EC72B664}" type="slidenum">
              <a:rPr lang="it-IT" smtClean="0"/>
              <a:t>71</a:t>
            </a:fld>
            <a:endParaRPr lang="it-IT"/>
          </a:p>
        </p:txBody>
      </p:sp>
      <p:pic>
        <p:nvPicPr>
          <p:cNvPr id="6" name="Immagine 5" descr="Immagine che contiene tavolo&#10;&#10;Descrizione generata automaticamente">
            <a:extLst>
              <a:ext uri="{FF2B5EF4-FFF2-40B4-BE49-F238E27FC236}">
                <a16:creationId xmlns:a16="http://schemas.microsoft.com/office/drawing/2014/main" id="{8E696A39-E284-41EF-9B53-B5E98C1B35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3972" y="1404025"/>
            <a:ext cx="8321428" cy="4174964"/>
          </a:xfrm>
          <a:prstGeom prst="rect">
            <a:avLst/>
          </a:prstGeom>
        </p:spPr>
      </p:pic>
    </p:spTree>
    <p:extLst>
      <p:ext uri="{BB962C8B-B14F-4D97-AF65-F5344CB8AC3E}">
        <p14:creationId xmlns:p14="http://schemas.microsoft.com/office/powerpoint/2010/main" val="23839243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01E2F13-7EDA-4ACC-8982-6946C82B040E}"/>
              </a:ext>
            </a:extLst>
          </p:cNvPr>
          <p:cNvSpPr>
            <a:spLocks noGrp="1"/>
          </p:cNvSpPr>
          <p:nvPr>
            <p:ph type="title"/>
          </p:nvPr>
        </p:nvSpPr>
        <p:spPr>
          <a:xfrm>
            <a:off x="280292" y="252663"/>
            <a:ext cx="8731360" cy="770021"/>
          </a:xfrm>
        </p:spPr>
        <p:txBody>
          <a:bodyPr>
            <a:normAutofit/>
          </a:bodyPr>
          <a:lstStyle/>
          <a:p>
            <a:r>
              <a:rPr lang="it-IT" b="1" dirty="0">
                <a:latin typeface="Gill Sans Nova" panose="020B0602020104020203" pitchFamily="34" charset="0"/>
              </a:rPr>
              <a:t>INTERFACCE TEST MODEL </a:t>
            </a:r>
          </a:p>
        </p:txBody>
      </p:sp>
      <p:sp>
        <p:nvSpPr>
          <p:cNvPr id="4" name="Segnaposto piè di pagina 3">
            <a:extLst>
              <a:ext uri="{FF2B5EF4-FFF2-40B4-BE49-F238E27FC236}">
                <a16:creationId xmlns:a16="http://schemas.microsoft.com/office/drawing/2014/main" id="{4F3C0B25-F461-4013-81C6-CDECF145793D}"/>
              </a:ext>
            </a:extLst>
          </p:cNvPr>
          <p:cNvSpPr>
            <a:spLocks noGrp="1"/>
          </p:cNvSpPr>
          <p:nvPr>
            <p:ph type="ftr" sz="quarter" idx="11"/>
          </p:nvPr>
        </p:nvSpPr>
        <p:spPr/>
        <p:txBody>
          <a:bodyPr/>
          <a:lstStyle/>
          <a:p>
            <a:r>
              <a:rPr lang="it-IT"/>
              <a:t>Corso di Laurea Triennale in Informatica  –  Università degli studi di Salerno</a:t>
            </a:r>
          </a:p>
        </p:txBody>
      </p:sp>
      <p:sp>
        <p:nvSpPr>
          <p:cNvPr id="5" name="Segnaposto numero diapositiva 4">
            <a:extLst>
              <a:ext uri="{FF2B5EF4-FFF2-40B4-BE49-F238E27FC236}">
                <a16:creationId xmlns:a16="http://schemas.microsoft.com/office/drawing/2014/main" id="{6D41C376-441E-4F60-AAA3-96E58A97F0FA}"/>
              </a:ext>
            </a:extLst>
          </p:cNvPr>
          <p:cNvSpPr>
            <a:spLocks noGrp="1"/>
          </p:cNvSpPr>
          <p:nvPr>
            <p:ph type="sldNum" sz="quarter" idx="12"/>
          </p:nvPr>
        </p:nvSpPr>
        <p:spPr/>
        <p:txBody>
          <a:bodyPr/>
          <a:lstStyle/>
          <a:p>
            <a:fld id="{891715A4-BC49-4B5D-803B-8410EC72B664}" type="slidenum">
              <a:rPr lang="it-IT" smtClean="0"/>
              <a:t>72</a:t>
            </a:fld>
            <a:endParaRPr lang="it-IT"/>
          </a:p>
        </p:txBody>
      </p:sp>
      <p:pic>
        <p:nvPicPr>
          <p:cNvPr id="6" name="Immagine 5" descr="Immagine che contiene tavolo&#10;&#10;Descrizione generata automaticamente">
            <a:extLst>
              <a:ext uri="{FF2B5EF4-FFF2-40B4-BE49-F238E27FC236}">
                <a16:creationId xmlns:a16="http://schemas.microsoft.com/office/drawing/2014/main" id="{303B104A-C053-41E5-8716-F1F57AA7DA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7307" y="1279304"/>
            <a:ext cx="8536695" cy="4505438"/>
          </a:xfrm>
          <a:prstGeom prst="rect">
            <a:avLst/>
          </a:prstGeom>
        </p:spPr>
      </p:pic>
    </p:spTree>
    <p:extLst>
      <p:ext uri="{BB962C8B-B14F-4D97-AF65-F5344CB8AC3E}">
        <p14:creationId xmlns:p14="http://schemas.microsoft.com/office/powerpoint/2010/main" val="111793140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01E2F13-7EDA-4ACC-8982-6946C82B040E}"/>
              </a:ext>
            </a:extLst>
          </p:cNvPr>
          <p:cNvSpPr>
            <a:spLocks noGrp="1"/>
          </p:cNvSpPr>
          <p:nvPr>
            <p:ph type="title"/>
          </p:nvPr>
        </p:nvSpPr>
        <p:spPr>
          <a:xfrm>
            <a:off x="280292" y="252663"/>
            <a:ext cx="8731360" cy="770021"/>
          </a:xfrm>
        </p:spPr>
        <p:txBody>
          <a:bodyPr>
            <a:normAutofit/>
          </a:bodyPr>
          <a:lstStyle/>
          <a:p>
            <a:r>
              <a:rPr lang="it-IT" b="1" dirty="0">
                <a:latin typeface="Gill Sans Nova" panose="020B0602020104020203" pitchFamily="34" charset="0"/>
              </a:rPr>
              <a:t>INTERFACCE TEST MODEL </a:t>
            </a:r>
          </a:p>
        </p:txBody>
      </p:sp>
      <p:sp>
        <p:nvSpPr>
          <p:cNvPr id="4" name="Segnaposto piè di pagina 3">
            <a:extLst>
              <a:ext uri="{FF2B5EF4-FFF2-40B4-BE49-F238E27FC236}">
                <a16:creationId xmlns:a16="http://schemas.microsoft.com/office/drawing/2014/main" id="{4F3C0B25-F461-4013-81C6-CDECF145793D}"/>
              </a:ext>
            </a:extLst>
          </p:cNvPr>
          <p:cNvSpPr>
            <a:spLocks noGrp="1"/>
          </p:cNvSpPr>
          <p:nvPr>
            <p:ph type="ftr" sz="quarter" idx="11"/>
          </p:nvPr>
        </p:nvSpPr>
        <p:spPr/>
        <p:txBody>
          <a:bodyPr/>
          <a:lstStyle/>
          <a:p>
            <a:r>
              <a:rPr lang="it-IT"/>
              <a:t>Corso di Laurea Triennale in Informatica  –  Università degli studi di Salerno</a:t>
            </a:r>
          </a:p>
        </p:txBody>
      </p:sp>
      <p:sp>
        <p:nvSpPr>
          <p:cNvPr id="5" name="Segnaposto numero diapositiva 4">
            <a:extLst>
              <a:ext uri="{FF2B5EF4-FFF2-40B4-BE49-F238E27FC236}">
                <a16:creationId xmlns:a16="http://schemas.microsoft.com/office/drawing/2014/main" id="{6D41C376-441E-4F60-AAA3-96E58A97F0FA}"/>
              </a:ext>
            </a:extLst>
          </p:cNvPr>
          <p:cNvSpPr>
            <a:spLocks noGrp="1"/>
          </p:cNvSpPr>
          <p:nvPr>
            <p:ph type="sldNum" sz="quarter" idx="12"/>
          </p:nvPr>
        </p:nvSpPr>
        <p:spPr/>
        <p:txBody>
          <a:bodyPr/>
          <a:lstStyle/>
          <a:p>
            <a:fld id="{891715A4-BC49-4B5D-803B-8410EC72B664}" type="slidenum">
              <a:rPr lang="it-IT" smtClean="0"/>
              <a:t>73</a:t>
            </a:fld>
            <a:endParaRPr lang="it-IT"/>
          </a:p>
        </p:txBody>
      </p:sp>
      <p:pic>
        <p:nvPicPr>
          <p:cNvPr id="7" name="Immagine 6" descr="Immagine che contiene tavolo&#10;&#10;Descrizione generata automaticamente">
            <a:extLst>
              <a:ext uri="{FF2B5EF4-FFF2-40B4-BE49-F238E27FC236}">
                <a16:creationId xmlns:a16="http://schemas.microsoft.com/office/drawing/2014/main" id="{019C5857-7F37-4E3B-848D-C99E3000F3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5402" y="1083589"/>
            <a:ext cx="8109978" cy="4673547"/>
          </a:xfrm>
          <a:prstGeom prst="rect">
            <a:avLst/>
          </a:prstGeom>
        </p:spPr>
      </p:pic>
    </p:spTree>
    <p:extLst>
      <p:ext uri="{BB962C8B-B14F-4D97-AF65-F5344CB8AC3E}">
        <p14:creationId xmlns:p14="http://schemas.microsoft.com/office/powerpoint/2010/main" val="345488810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01E2F13-7EDA-4ACC-8982-6946C82B040E}"/>
              </a:ext>
            </a:extLst>
          </p:cNvPr>
          <p:cNvSpPr>
            <a:spLocks noGrp="1"/>
          </p:cNvSpPr>
          <p:nvPr>
            <p:ph type="title"/>
          </p:nvPr>
        </p:nvSpPr>
        <p:spPr>
          <a:xfrm>
            <a:off x="280292" y="252663"/>
            <a:ext cx="8731360" cy="770021"/>
          </a:xfrm>
        </p:spPr>
        <p:txBody>
          <a:bodyPr>
            <a:normAutofit/>
          </a:bodyPr>
          <a:lstStyle/>
          <a:p>
            <a:r>
              <a:rPr lang="it-IT" b="1" dirty="0">
                <a:latin typeface="Gill Sans Nova" panose="020B0602020104020203" pitchFamily="34" charset="0"/>
              </a:rPr>
              <a:t>INTERFACCE TEST MODEL </a:t>
            </a:r>
          </a:p>
        </p:txBody>
      </p:sp>
      <p:sp>
        <p:nvSpPr>
          <p:cNvPr id="4" name="Segnaposto piè di pagina 3">
            <a:extLst>
              <a:ext uri="{FF2B5EF4-FFF2-40B4-BE49-F238E27FC236}">
                <a16:creationId xmlns:a16="http://schemas.microsoft.com/office/drawing/2014/main" id="{4F3C0B25-F461-4013-81C6-CDECF145793D}"/>
              </a:ext>
            </a:extLst>
          </p:cNvPr>
          <p:cNvSpPr>
            <a:spLocks noGrp="1"/>
          </p:cNvSpPr>
          <p:nvPr>
            <p:ph type="ftr" sz="quarter" idx="11"/>
          </p:nvPr>
        </p:nvSpPr>
        <p:spPr/>
        <p:txBody>
          <a:bodyPr/>
          <a:lstStyle/>
          <a:p>
            <a:r>
              <a:rPr lang="it-IT"/>
              <a:t>Corso di Laurea Triennale in Informatica  –  Università degli studi di Salerno</a:t>
            </a:r>
          </a:p>
        </p:txBody>
      </p:sp>
      <p:sp>
        <p:nvSpPr>
          <p:cNvPr id="5" name="Segnaposto numero diapositiva 4">
            <a:extLst>
              <a:ext uri="{FF2B5EF4-FFF2-40B4-BE49-F238E27FC236}">
                <a16:creationId xmlns:a16="http://schemas.microsoft.com/office/drawing/2014/main" id="{6D41C376-441E-4F60-AAA3-96E58A97F0FA}"/>
              </a:ext>
            </a:extLst>
          </p:cNvPr>
          <p:cNvSpPr>
            <a:spLocks noGrp="1"/>
          </p:cNvSpPr>
          <p:nvPr>
            <p:ph type="sldNum" sz="quarter" idx="12"/>
          </p:nvPr>
        </p:nvSpPr>
        <p:spPr/>
        <p:txBody>
          <a:bodyPr/>
          <a:lstStyle/>
          <a:p>
            <a:fld id="{891715A4-BC49-4B5D-803B-8410EC72B664}" type="slidenum">
              <a:rPr lang="it-IT" smtClean="0"/>
              <a:t>74</a:t>
            </a:fld>
            <a:endParaRPr lang="it-IT"/>
          </a:p>
        </p:txBody>
      </p:sp>
      <p:pic>
        <p:nvPicPr>
          <p:cNvPr id="6" name="Immagine 5" descr="Immagine che contiene tavolo&#10;&#10;Descrizione generata automaticamente">
            <a:extLst>
              <a:ext uri="{FF2B5EF4-FFF2-40B4-BE49-F238E27FC236}">
                <a16:creationId xmlns:a16="http://schemas.microsoft.com/office/drawing/2014/main" id="{377AFB34-0347-44C6-981A-F78B8747E3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7334" y="1150839"/>
            <a:ext cx="7277329" cy="5073085"/>
          </a:xfrm>
          <a:prstGeom prst="rect">
            <a:avLst/>
          </a:prstGeom>
        </p:spPr>
      </p:pic>
    </p:spTree>
    <p:extLst>
      <p:ext uri="{BB962C8B-B14F-4D97-AF65-F5344CB8AC3E}">
        <p14:creationId xmlns:p14="http://schemas.microsoft.com/office/powerpoint/2010/main" val="352530138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01E2F13-7EDA-4ACC-8982-6946C82B040E}"/>
              </a:ext>
            </a:extLst>
          </p:cNvPr>
          <p:cNvSpPr>
            <a:spLocks noGrp="1"/>
          </p:cNvSpPr>
          <p:nvPr>
            <p:ph type="title"/>
          </p:nvPr>
        </p:nvSpPr>
        <p:spPr>
          <a:xfrm>
            <a:off x="280292" y="252663"/>
            <a:ext cx="8731360" cy="770021"/>
          </a:xfrm>
        </p:spPr>
        <p:txBody>
          <a:bodyPr>
            <a:normAutofit/>
          </a:bodyPr>
          <a:lstStyle/>
          <a:p>
            <a:r>
              <a:rPr lang="it-IT" b="1" dirty="0">
                <a:latin typeface="Gill Sans Nova" panose="020B0602020104020203" pitchFamily="34" charset="0"/>
              </a:rPr>
              <a:t>INTERFACCE TEST MODEL </a:t>
            </a:r>
          </a:p>
        </p:txBody>
      </p:sp>
      <p:sp>
        <p:nvSpPr>
          <p:cNvPr id="4" name="Segnaposto piè di pagina 3">
            <a:extLst>
              <a:ext uri="{FF2B5EF4-FFF2-40B4-BE49-F238E27FC236}">
                <a16:creationId xmlns:a16="http://schemas.microsoft.com/office/drawing/2014/main" id="{4F3C0B25-F461-4013-81C6-CDECF145793D}"/>
              </a:ext>
            </a:extLst>
          </p:cNvPr>
          <p:cNvSpPr>
            <a:spLocks noGrp="1"/>
          </p:cNvSpPr>
          <p:nvPr>
            <p:ph type="ftr" sz="quarter" idx="11"/>
          </p:nvPr>
        </p:nvSpPr>
        <p:spPr/>
        <p:txBody>
          <a:bodyPr/>
          <a:lstStyle/>
          <a:p>
            <a:r>
              <a:rPr lang="it-IT"/>
              <a:t>Corso di Laurea Triennale in Informatica  –  Università degli studi di Salerno</a:t>
            </a:r>
          </a:p>
        </p:txBody>
      </p:sp>
      <p:sp>
        <p:nvSpPr>
          <p:cNvPr id="5" name="Segnaposto numero diapositiva 4">
            <a:extLst>
              <a:ext uri="{FF2B5EF4-FFF2-40B4-BE49-F238E27FC236}">
                <a16:creationId xmlns:a16="http://schemas.microsoft.com/office/drawing/2014/main" id="{6D41C376-441E-4F60-AAA3-96E58A97F0FA}"/>
              </a:ext>
            </a:extLst>
          </p:cNvPr>
          <p:cNvSpPr>
            <a:spLocks noGrp="1"/>
          </p:cNvSpPr>
          <p:nvPr>
            <p:ph type="sldNum" sz="quarter" idx="12"/>
          </p:nvPr>
        </p:nvSpPr>
        <p:spPr/>
        <p:txBody>
          <a:bodyPr/>
          <a:lstStyle/>
          <a:p>
            <a:fld id="{891715A4-BC49-4B5D-803B-8410EC72B664}" type="slidenum">
              <a:rPr lang="it-IT" smtClean="0"/>
              <a:t>75</a:t>
            </a:fld>
            <a:endParaRPr lang="it-IT"/>
          </a:p>
        </p:txBody>
      </p:sp>
      <p:pic>
        <p:nvPicPr>
          <p:cNvPr id="6" name="Immagine 5" descr="Immagine che contiene tavolo&#10;&#10;Descrizione generata automaticamente">
            <a:extLst>
              <a:ext uri="{FF2B5EF4-FFF2-40B4-BE49-F238E27FC236}">
                <a16:creationId xmlns:a16="http://schemas.microsoft.com/office/drawing/2014/main" id="{5BD51604-454D-4FA5-981D-6ABF24683A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7334" y="1070026"/>
            <a:ext cx="6823396" cy="4923994"/>
          </a:xfrm>
          <a:prstGeom prst="rect">
            <a:avLst/>
          </a:prstGeom>
        </p:spPr>
      </p:pic>
    </p:spTree>
    <p:extLst>
      <p:ext uri="{BB962C8B-B14F-4D97-AF65-F5344CB8AC3E}">
        <p14:creationId xmlns:p14="http://schemas.microsoft.com/office/powerpoint/2010/main" val="381823601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01E2F13-7EDA-4ACC-8982-6946C82B040E}"/>
              </a:ext>
            </a:extLst>
          </p:cNvPr>
          <p:cNvSpPr>
            <a:spLocks noGrp="1"/>
          </p:cNvSpPr>
          <p:nvPr>
            <p:ph type="title"/>
          </p:nvPr>
        </p:nvSpPr>
        <p:spPr>
          <a:xfrm>
            <a:off x="280292" y="252663"/>
            <a:ext cx="8731360" cy="770021"/>
          </a:xfrm>
        </p:spPr>
        <p:txBody>
          <a:bodyPr>
            <a:normAutofit/>
          </a:bodyPr>
          <a:lstStyle/>
          <a:p>
            <a:r>
              <a:rPr lang="it-IT" b="1" dirty="0">
                <a:latin typeface="Gill Sans Nova" panose="020B0602020104020203" pitchFamily="34" charset="0"/>
              </a:rPr>
              <a:t>INTERFACCE TEST MODEL </a:t>
            </a:r>
          </a:p>
        </p:txBody>
      </p:sp>
      <p:sp>
        <p:nvSpPr>
          <p:cNvPr id="4" name="Segnaposto piè di pagina 3">
            <a:extLst>
              <a:ext uri="{FF2B5EF4-FFF2-40B4-BE49-F238E27FC236}">
                <a16:creationId xmlns:a16="http://schemas.microsoft.com/office/drawing/2014/main" id="{4F3C0B25-F461-4013-81C6-CDECF145793D}"/>
              </a:ext>
            </a:extLst>
          </p:cNvPr>
          <p:cNvSpPr>
            <a:spLocks noGrp="1"/>
          </p:cNvSpPr>
          <p:nvPr>
            <p:ph type="ftr" sz="quarter" idx="11"/>
          </p:nvPr>
        </p:nvSpPr>
        <p:spPr/>
        <p:txBody>
          <a:bodyPr/>
          <a:lstStyle/>
          <a:p>
            <a:r>
              <a:rPr lang="it-IT"/>
              <a:t>Corso di Laurea Triennale in Informatica  –  Università degli studi di Salerno</a:t>
            </a:r>
          </a:p>
        </p:txBody>
      </p:sp>
      <p:sp>
        <p:nvSpPr>
          <p:cNvPr id="5" name="Segnaposto numero diapositiva 4">
            <a:extLst>
              <a:ext uri="{FF2B5EF4-FFF2-40B4-BE49-F238E27FC236}">
                <a16:creationId xmlns:a16="http://schemas.microsoft.com/office/drawing/2014/main" id="{6D41C376-441E-4F60-AAA3-96E58A97F0FA}"/>
              </a:ext>
            </a:extLst>
          </p:cNvPr>
          <p:cNvSpPr>
            <a:spLocks noGrp="1"/>
          </p:cNvSpPr>
          <p:nvPr>
            <p:ph type="sldNum" sz="quarter" idx="12"/>
          </p:nvPr>
        </p:nvSpPr>
        <p:spPr/>
        <p:txBody>
          <a:bodyPr/>
          <a:lstStyle/>
          <a:p>
            <a:fld id="{891715A4-BC49-4B5D-803B-8410EC72B664}" type="slidenum">
              <a:rPr lang="it-IT" smtClean="0"/>
              <a:t>76</a:t>
            </a:fld>
            <a:endParaRPr lang="it-IT"/>
          </a:p>
        </p:txBody>
      </p:sp>
      <p:pic>
        <p:nvPicPr>
          <p:cNvPr id="7" name="Immagine 6" descr="Immagine che contiene tavolo&#10;&#10;Descrizione generata automaticamente">
            <a:extLst>
              <a:ext uri="{FF2B5EF4-FFF2-40B4-BE49-F238E27FC236}">
                <a16:creationId xmlns:a16="http://schemas.microsoft.com/office/drawing/2014/main" id="{0E1B6A6C-FBAC-47DD-B61E-32792B7AEE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0292" y="2326747"/>
            <a:ext cx="9287001" cy="2410552"/>
          </a:xfrm>
          <a:prstGeom prst="rect">
            <a:avLst/>
          </a:prstGeom>
        </p:spPr>
      </p:pic>
    </p:spTree>
    <p:extLst>
      <p:ext uri="{BB962C8B-B14F-4D97-AF65-F5344CB8AC3E}">
        <p14:creationId xmlns:p14="http://schemas.microsoft.com/office/powerpoint/2010/main" val="238575675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01E2F13-7EDA-4ACC-8982-6946C82B040E}"/>
              </a:ext>
            </a:extLst>
          </p:cNvPr>
          <p:cNvSpPr>
            <a:spLocks noGrp="1"/>
          </p:cNvSpPr>
          <p:nvPr>
            <p:ph type="title"/>
          </p:nvPr>
        </p:nvSpPr>
        <p:spPr>
          <a:xfrm>
            <a:off x="280292" y="252663"/>
            <a:ext cx="8731360" cy="770021"/>
          </a:xfrm>
        </p:spPr>
        <p:txBody>
          <a:bodyPr>
            <a:normAutofit/>
          </a:bodyPr>
          <a:lstStyle/>
          <a:p>
            <a:r>
              <a:rPr lang="it-IT" b="1" dirty="0">
                <a:latin typeface="Gill Sans Nova" panose="020B0602020104020203" pitchFamily="34" charset="0"/>
              </a:rPr>
              <a:t>INTERFACCE TEST MODEL </a:t>
            </a:r>
          </a:p>
        </p:txBody>
      </p:sp>
      <p:sp>
        <p:nvSpPr>
          <p:cNvPr id="4" name="Segnaposto piè di pagina 3">
            <a:extLst>
              <a:ext uri="{FF2B5EF4-FFF2-40B4-BE49-F238E27FC236}">
                <a16:creationId xmlns:a16="http://schemas.microsoft.com/office/drawing/2014/main" id="{4F3C0B25-F461-4013-81C6-CDECF145793D}"/>
              </a:ext>
            </a:extLst>
          </p:cNvPr>
          <p:cNvSpPr>
            <a:spLocks noGrp="1"/>
          </p:cNvSpPr>
          <p:nvPr>
            <p:ph type="ftr" sz="quarter" idx="11"/>
          </p:nvPr>
        </p:nvSpPr>
        <p:spPr/>
        <p:txBody>
          <a:bodyPr/>
          <a:lstStyle/>
          <a:p>
            <a:r>
              <a:rPr lang="it-IT"/>
              <a:t>Corso di Laurea Triennale in Informatica  –  Università degli studi di Salerno</a:t>
            </a:r>
          </a:p>
        </p:txBody>
      </p:sp>
      <p:sp>
        <p:nvSpPr>
          <p:cNvPr id="5" name="Segnaposto numero diapositiva 4">
            <a:extLst>
              <a:ext uri="{FF2B5EF4-FFF2-40B4-BE49-F238E27FC236}">
                <a16:creationId xmlns:a16="http://schemas.microsoft.com/office/drawing/2014/main" id="{6D41C376-441E-4F60-AAA3-96E58A97F0FA}"/>
              </a:ext>
            </a:extLst>
          </p:cNvPr>
          <p:cNvSpPr>
            <a:spLocks noGrp="1"/>
          </p:cNvSpPr>
          <p:nvPr>
            <p:ph type="sldNum" sz="quarter" idx="12"/>
          </p:nvPr>
        </p:nvSpPr>
        <p:spPr/>
        <p:txBody>
          <a:bodyPr/>
          <a:lstStyle/>
          <a:p>
            <a:fld id="{891715A4-BC49-4B5D-803B-8410EC72B664}" type="slidenum">
              <a:rPr lang="it-IT" smtClean="0"/>
              <a:t>77</a:t>
            </a:fld>
            <a:endParaRPr lang="it-IT"/>
          </a:p>
        </p:txBody>
      </p:sp>
      <p:pic>
        <p:nvPicPr>
          <p:cNvPr id="7" name="Immagine 6" descr="Immagine che contiene tavolo&#10;&#10;Descrizione generata automaticamente">
            <a:extLst>
              <a:ext uri="{FF2B5EF4-FFF2-40B4-BE49-F238E27FC236}">
                <a16:creationId xmlns:a16="http://schemas.microsoft.com/office/drawing/2014/main" id="{CFDDC502-88FA-45A5-B7B3-B8A22BB512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8253" y="1258424"/>
            <a:ext cx="8475835" cy="4387996"/>
          </a:xfrm>
          <a:prstGeom prst="rect">
            <a:avLst/>
          </a:prstGeom>
        </p:spPr>
      </p:pic>
    </p:spTree>
    <p:extLst>
      <p:ext uri="{BB962C8B-B14F-4D97-AF65-F5344CB8AC3E}">
        <p14:creationId xmlns:p14="http://schemas.microsoft.com/office/powerpoint/2010/main" val="68519796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01E2F13-7EDA-4ACC-8982-6946C82B040E}"/>
              </a:ext>
            </a:extLst>
          </p:cNvPr>
          <p:cNvSpPr>
            <a:spLocks noGrp="1"/>
          </p:cNvSpPr>
          <p:nvPr>
            <p:ph type="title"/>
          </p:nvPr>
        </p:nvSpPr>
        <p:spPr>
          <a:xfrm>
            <a:off x="280292" y="252663"/>
            <a:ext cx="8731360" cy="770021"/>
          </a:xfrm>
        </p:spPr>
        <p:txBody>
          <a:bodyPr>
            <a:normAutofit/>
          </a:bodyPr>
          <a:lstStyle/>
          <a:p>
            <a:r>
              <a:rPr lang="it-IT" b="1" dirty="0">
                <a:latin typeface="Gill Sans Nova" panose="020B0602020104020203" pitchFamily="34" charset="0"/>
              </a:rPr>
              <a:t>INTERFACCE TEST MODEL </a:t>
            </a:r>
          </a:p>
        </p:txBody>
      </p:sp>
      <p:sp>
        <p:nvSpPr>
          <p:cNvPr id="4" name="Segnaposto piè di pagina 3">
            <a:extLst>
              <a:ext uri="{FF2B5EF4-FFF2-40B4-BE49-F238E27FC236}">
                <a16:creationId xmlns:a16="http://schemas.microsoft.com/office/drawing/2014/main" id="{4F3C0B25-F461-4013-81C6-CDECF145793D}"/>
              </a:ext>
            </a:extLst>
          </p:cNvPr>
          <p:cNvSpPr>
            <a:spLocks noGrp="1"/>
          </p:cNvSpPr>
          <p:nvPr>
            <p:ph type="ftr" sz="quarter" idx="11"/>
          </p:nvPr>
        </p:nvSpPr>
        <p:spPr/>
        <p:txBody>
          <a:bodyPr/>
          <a:lstStyle/>
          <a:p>
            <a:r>
              <a:rPr lang="it-IT"/>
              <a:t>Corso di Laurea Triennale in Informatica  –  Università degli studi di Salerno</a:t>
            </a:r>
          </a:p>
        </p:txBody>
      </p:sp>
      <p:sp>
        <p:nvSpPr>
          <p:cNvPr id="5" name="Segnaposto numero diapositiva 4">
            <a:extLst>
              <a:ext uri="{FF2B5EF4-FFF2-40B4-BE49-F238E27FC236}">
                <a16:creationId xmlns:a16="http://schemas.microsoft.com/office/drawing/2014/main" id="{6D41C376-441E-4F60-AAA3-96E58A97F0FA}"/>
              </a:ext>
            </a:extLst>
          </p:cNvPr>
          <p:cNvSpPr>
            <a:spLocks noGrp="1"/>
          </p:cNvSpPr>
          <p:nvPr>
            <p:ph type="sldNum" sz="quarter" idx="12"/>
          </p:nvPr>
        </p:nvSpPr>
        <p:spPr/>
        <p:txBody>
          <a:bodyPr/>
          <a:lstStyle/>
          <a:p>
            <a:fld id="{891715A4-BC49-4B5D-803B-8410EC72B664}" type="slidenum">
              <a:rPr lang="it-IT" smtClean="0"/>
              <a:t>78</a:t>
            </a:fld>
            <a:endParaRPr lang="it-IT"/>
          </a:p>
        </p:txBody>
      </p:sp>
      <p:pic>
        <p:nvPicPr>
          <p:cNvPr id="7" name="Immagine 6" descr="Immagine che contiene tavolo&#10;&#10;Descrizione generata automaticamente">
            <a:extLst>
              <a:ext uri="{FF2B5EF4-FFF2-40B4-BE49-F238E27FC236}">
                <a16:creationId xmlns:a16="http://schemas.microsoft.com/office/drawing/2014/main" id="{0B3547A1-0191-483B-8183-D57165B8FB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8746" y="1156447"/>
            <a:ext cx="6567884" cy="4801730"/>
          </a:xfrm>
          <a:prstGeom prst="rect">
            <a:avLst/>
          </a:prstGeom>
        </p:spPr>
      </p:pic>
    </p:spTree>
    <p:extLst>
      <p:ext uri="{BB962C8B-B14F-4D97-AF65-F5344CB8AC3E}">
        <p14:creationId xmlns:p14="http://schemas.microsoft.com/office/powerpoint/2010/main" val="229759472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B4DE830A-B531-4A3B-96F6-0ECE88B0855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3" name="Straight Connector 12">
              <a:extLst>
                <a:ext uri="{FF2B5EF4-FFF2-40B4-BE49-F238E27FC236}">
                  <a16:creationId xmlns:a16="http://schemas.microsoft.com/office/drawing/2014/main" id="{2813DF2C-461A-4A8F-9679-A172790D1F3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54CD3A85-C039-4249-86E4-1EB9318B549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5" name="Rectangle 23">
              <a:extLst>
                <a:ext uri="{FF2B5EF4-FFF2-40B4-BE49-F238E27FC236}">
                  <a16:creationId xmlns:a16="http://schemas.microsoft.com/office/drawing/2014/main" id="{887EA6D2-2883-42C2-993D-094CA6D65D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5">
              <a:extLst>
                <a:ext uri="{FF2B5EF4-FFF2-40B4-BE49-F238E27FC236}">
                  <a16:creationId xmlns:a16="http://schemas.microsoft.com/office/drawing/2014/main" id="{3B895046-636F-4D1B-ACA4-29AA0CB332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Isosceles Triangle 16">
              <a:extLst>
                <a:ext uri="{FF2B5EF4-FFF2-40B4-BE49-F238E27FC236}">
                  <a16:creationId xmlns:a16="http://schemas.microsoft.com/office/drawing/2014/main" id="{C6B0CDE3-E054-4EDD-A43B-F96843D8B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7">
              <a:extLst>
                <a:ext uri="{FF2B5EF4-FFF2-40B4-BE49-F238E27FC236}">
                  <a16:creationId xmlns:a16="http://schemas.microsoft.com/office/drawing/2014/main" id="{3B66B1A2-F145-4C9B-85CC-4BF30D58CB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28">
              <a:extLst>
                <a:ext uri="{FF2B5EF4-FFF2-40B4-BE49-F238E27FC236}">
                  <a16:creationId xmlns:a16="http://schemas.microsoft.com/office/drawing/2014/main" id="{5D4FC972-94B3-4035-8D31-E668C132B4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29">
              <a:extLst>
                <a:ext uri="{FF2B5EF4-FFF2-40B4-BE49-F238E27FC236}">
                  <a16:creationId xmlns:a16="http://schemas.microsoft.com/office/drawing/2014/main" id="{374B9941-AFBE-4A77-A50E-B6EA04A746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Isosceles Triangle 20">
              <a:extLst>
                <a:ext uri="{FF2B5EF4-FFF2-40B4-BE49-F238E27FC236}">
                  <a16:creationId xmlns:a16="http://schemas.microsoft.com/office/drawing/2014/main" id="{27A982C5-2C38-4CE9-BC18-94697AD657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Isosceles Triangle 21">
              <a:extLst>
                <a:ext uri="{FF2B5EF4-FFF2-40B4-BE49-F238E27FC236}">
                  <a16:creationId xmlns:a16="http://schemas.microsoft.com/office/drawing/2014/main" id="{0060D8D1-7BB1-498F-AFBB-ADAC130A9E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olo 1">
            <a:extLst>
              <a:ext uri="{FF2B5EF4-FFF2-40B4-BE49-F238E27FC236}">
                <a16:creationId xmlns:a16="http://schemas.microsoft.com/office/drawing/2014/main" id="{5967CF27-0438-4735-8491-1D120DDE5744}"/>
              </a:ext>
            </a:extLst>
          </p:cNvPr>
          <p:cNvSpPr>
            <a:spLocks noGrp="1"/>
          </p:cNvSpPr>
          <p:nvPr>
            <p:ph type="title"/>
          </p:nvPr>
        </p:nvSpPr>
        <p:spPr>
          <a:xfrm>
            <a:off x="5649085" y="2034540"/>
            <a:ext cx="3666365" cy="2869533"/>
          </a:xfrm>
        </p:spPr>
        <p:txBody>
          <a:bodyPr vert="horz" lIns="91440" tIns="45720" rIns="91440" bIns="45720" rtlCol="0" anchor="b">
            <a:noAutofit/>
          </a:bodyPr>
          <a:lstStyle/>
          <a:p>
            <a:r>
              <a:rPr lang="en-US" sz="9600" b="1" kern="1200" dirty="0">
                <a:solidFill>
                  <a:schemeClr val="accent1"/>
                </a:solidFill>
                <a:latin typeface="Gill Sans Nova" panose="020B0602020104020203" pitchFamily="34" charset="0"/>
              </a:rPr>
              <a:t>TEST PLAN</a:t>
            </a:r>
          </a:p>
        </p:txBody>
      </p:sp>
      <p:sp>
        <p:nvSpPr>
          <p:cNvPr id="24" name="Isosceles Triangle 23">
            <a:extLst>
              <a:ext uri="{FF2B5EF4-FFF2-40B4-BE49-F238E27FC236}">
                <a16:creationId xmlns:a16="http://schemas.microsoft.com/office/drawing/2014/main" id="{AA330523-F25B-4007-B3E5-ABB5637D16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174" y="1270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pic>
        <p:nvPicPr>
          <p:cNvPr id="7" name="Elemento grafico 6" descr="{0} con riempimento a tinta unita">
            <a:extLst>
              <a:ext uri="{FF2B5EF4-FFF2-40B4-BE49-F238E27FC236}">
                <a16:creationId xmlns:a16="http://schemas.microsoft.com/office/drawing/2014/main" id="{938E0AFB-C0D4-4EE5-BEA1-FB9D2B4CC55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440617" y="1261330"/>
            <a:ext cx="4335340" cy="4335340"/>
          </a:xfrm>
          <a:prstGeom prst="rect">
            <a:avLst/>
          </a:prstGeom>
        </p:spPr>
      </p:pic>
      <p:sp>
        <p:nvSpPr>
          <p:cNvPr id="4" name="Segnaposto piè di pagina 3">
            <a:extLst>
              <a:ext uri="{FF2B5EF4-FFF2-40B4-BE49-F238E27FC236}">
                <a16:creationId xmlns:a16="http://schemas.microsoft.com/office/drawing/2014/main" id="{8E3CEF93-7228-464A-8555-EB2C43691FC9}"/>
              </a:ext>
            </a:extLst>
          </p:cNvPr>
          <p:cNvSpPr>
            <a:spLocks noGrp="1"/>
          </p:cNvSpPr>
          <p:nvPr>
            <p:ph type="ftr" sz="quarter" idx="11"/>
          </p:nvPr>
        </p:nvSpPr>
        <p:spPr>
          <a:xfrm>
            <a:off x="677334" y="6041362"/>
            <a:ext cx="6297612" cy="365125"/>
          </a:xfrm>
        </p:spPr>
        <p:txBody>
          <a:bodyPr vert="horz" lIns="91440" tIns="45720" rIns="91440" bIns="45720" rtlCol="0" anchor="ctr">
            <a:normAutofit/>
          </a:bodyPr>
          <a:lstStyle/>
          <a:p>
            <a:pPr defTabSz="914400">
              <a:spcAft>
                <a:spcPts val="600"/>
              </a:spcAft>
            </a:pPr>
            <a:r>
              <a:rPr lang="en-US" kern="1200">
                <a:solidFill>
                  <a:schemeClr val="tx1">
                    <a:tint val="75000"/>
                  </a:schemeClr>
                </a:solidFill>
                <a:latin typeface="+mn-lt"/>
                <a:ea typeface="+mn-ea"/>
                <a:cs typeface="+mn-cs"/>
              </a:rPr>
              <a:t>Corso di Laurea Triennale in Informatica  –  Università degli studi di Salerno</a:t>
            </a:r>
          </a:p>
        </p:txBody>
      </p:sp>
      <p:sp>
        <p:nvSpPr>
          <p:cNvPr id="5" name="Segnaposto numero diapositiva 4">
            <a:extLst>
              <a:ext uri="{FF2B5EF4-FFF2-40B4-BE49-F238E27FC236}">
                <a16:creationId xmlns:a16="http://schemas.microsoft.com/office/drawing/2014/main" id="{B385C9ED-E988-44BB-B6E1-A59B99D22FF3}"/>
              </a:ext>
            </a:extLst>
          </p:cNvPr>
          <p:cNvSpPr>
            <a:spLocks noGrp="1"/>
          </p:cNvSpPr>
          <p:nvPr>
            <p:ph type="sldNum" sz="quarter" idx="12"/>
          </p:nvPr>
        </p:nvSpPr>
        <p:spPr>
          <a:xfrm>
            <a:off x="8590663" y="6041362"/>
            <a:ext cx="683339" cy="365125"/>
          </a:xfrm>
        </p:spPr>
        <p:txBody>
          <a:bodyPr vert="horz" lIns="91440" tIns="45720" rIns="91440" bIns="45720" rtlCol="0" anchor="ctr">
            <a:normAutofit/>
          </a:bodyPr>
          <a:lstStyle/>
          <a:p>
            <a:pPr defTabSz="914400">
              <a:spcAft>
                <a:spcPts val="600"/>
              </a:spcAft>
            </a:pPr>
            <a:fld id="{891715A4-BC49-4B5D-803B-8410EC72B664}" type="slidenum">
              <a:rPr lang="en-US" smtClean="0"/>
              <a:pPr defTabSz="914400">
                <a:spcAft>
                  <a:spcPts val="600"/>
                </a:spcAft>
              </a:pPr>
              <a:t>79</a:t>
            </a:fld>
            <a:endParaRPr lang="en-US"/>
          </a:p>
        </p:txBody>
      </p:sp>
    </p:spTree>
    <p:extLst>
      <p:ext uri="{BB962C8B-B14F-4D97-AF65-F5344CB8AC3E}">
        <p14:creationId xmlns:p14="http://schemas.microsoft.com/office/powerpoint/2010/main" val="12806165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39DD8D1-94CB-40FB-B279-CC35206BD0FE}"/>
              </a:ext>
            </a:extLst>
          </p:cNvPr>
          <p:cNvSpPr>
            <a:spLocks noGrp="1"/>
          </p:cNvSpPr>
          <p:nvPr>
            <p:ph type="title"/>
          </p:nvPr>
        </p:nvSpPr>
        <p:spPr>
          <a:xfrm>
            <a:off x="424671" y="-57939"/>
            <a:ext cx="8596668" cy="1826581"/>
          </a:xfrm>
        </p:spPr>
        <p:txBody>
          <a:bodyPr>
            <a:normAutofit/>
          </a:bodyPr>
          <a:lstStyle/>
          <a:p>
            <a:r>
              <a:rPr lang="it-IT" sz="6600" b="1" dirty="0">
                <a:latin typeface="Gill Sans Nova" panose="020B0602020104020203" pitchFamily="34" charset="0"/>
              </a:rPr>
              <a:t>SCENARI</a:t>
            </a:r>
          </a:p>
        </p:txBody>
      </p:sp>
      <p:sp>
        <p:nvSpPr>
          <p:cNvPr id="3" name="Segnaposto testo 2">
            <a:extLst>
              <a:ext uri="{FF2B5EF4-FFF2-40B4-BE49-F238E27FC236}">
                <a16:creationId xmlns:a16="http://schemas.microsoft.com/office/drawing/2014/main" id="{0BDBA181-9439-4FF2-BA92-DF8D64DA36E9}"/>
              </a:ext>
            </a:extLst>
          </p:cNvPr>
          <p:cNvSpPr>
            <a:spLocks noGrp="1"/>
          </p:cNvSpPr>
          <p:nvPr>
            <p:ph type="body" idx="1"/>
          </p:nvPr>
        </p:nvSpPr>
        <p:spPr>
          <a:xfrm>
            <a:off x="424671" y="1768642"/>
            <a:ext cx="8596668" cy="3823743"/>
          </a:xfrm>
        </p:spPr>
        <p:txBody>
          <a:bodyPr/>
          <a:lstStyle/>
          <a:p>
            <a:r>
              <a:rPr lang="it-IT" sz="4800" dirty="0"/>
              <a:t>Uno scenario è un insieme di azioni che descrivono l’interazione tra attore e sistema. Sono scritti in modo formale. </a:t>
            </a:r>
          </a:p>
          <a:p>
            <a:endParaRPr lang="it-IT" dirty="0"/>
          </a:p>
        </p:txBody>
      </p:sp>
      <p:sp>
        <p:nvSpPr>
          <p:cNvPr id="4" name="Segnaposto piè di pagina 3">
            <a:extLst>
              <a:ext uri="{FF2B5EF4-FFF2-40B4-BE49-F238E27FC236}">
                <a16:creationId xmlns:a16="http://schemas.microsoft.com/office/drawing/2014/main" id="{75EE1B47-2146-436D-905D-964C1A4E06B3}"/>
              </a:ext>
            </a:extLst>
          </p:cNvPr>
          <p:cNvSpPr>
            <a:spLocks noGrp="1"/>
          </p:cNvSpPr>
          <p:nvPr>
            <p:ph type="ftr" sz="quarter" idx="11"/>
          </p:nvPr>
        </p:nvSpPr>
        <p:spPr/>
        <p:txBody>
          <a:bodyPr/>
          <a:lstStyle/>
          <a:p>
            <a:r>
              <a:rPr lang="it-IT"/>
              <a:t>Corso di Laurea Triennale in Informatica  –  Università degli studi di Salerno</a:t>
            </a:r>
          </a:p>
        </p:txBody>
      </p:sp>
      <p:sp>
        <p:nvSpPr>
          <p:cNvPr id="5" name="Segnaposto numero diapositiva 4">
            <a:extLst>
              <a:ext uri="{FF2B5EF4-FFF2-40B4-BE49-F238E27FC236}">
                <a16:creationId xmlns:a16="http://schemas.microsoft.com/office/drawing/2014/main" id="{8274370B-745D-4A67-89C9-AB632E6F8E74}"/>
              </a:ext>
            </a:extLst>
          </p:cNvPr>
          <p:cNvSpPr>
            <a:spLocks noGrp="1"/>
          </p:cNvSpPr>
          <p:nvPr>
            <p:ph type="sldNum" sz="quarter" idx="12"/>
          </p:nvPr>
        </p:nvSpPr>
        <p:spPr/>
        <p:txBody>
          <a:bodyPr/>
          <a:lstStyle/>
          <a:p>
            <a:fld id="{891715A4-BC49-4B5D-803B-8410EC72B664}" type="slidenum">
              <a:rPr lang="it-IT" smtClean="0"/>
              <a:t>8</a:t>
            </a:fld>
            <a:endParaRPr lang="it-IT"/>
          </a:p>
        </p:txBody>
      </p:sp>
    </p:spTree>
    <p:extLst>
      <p:ext uri="{BB962C8B-B14F-4D97-AF65-F5344CB8AC3E}">
        <p14:creationId xmlns:p14="http://schemas.microsoft.com/office/powerpoint/2010/main" val="41189595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F133E25-7980-4B39-8BB2-ADD465D36816}"/>
              </a:ext>
            </a:extLst>
          </p:cNvPr>
          <p:cNvSpPr>
            <a:spLocks noGrp="1"/>
          </p:cNvSpPr>
          <p:nvPr>
            <p:ph type="title"/>
          </p:nvPr>
        </p:nvSpPr>
        <p:spPr>
          <a:xfrm>
            <a:off x="242995" y="80010"/>
            <a:ext cx="8596668" cy="1247038"/>
          </a:xfrm>
        </p:spPr>
        <p:txBody>
          <a:bodyPr>
            <a:normAutofit fontScale="90000"/>
          </a:bodyPr>
          <a:lstStyle/>
          <a:p>
            <a:r>
              <a:rPr lang="it-IT" sz="6600" b="1" dirty="0">
                <a:latin typeface="Gill Sans Nova" panose="020B0602020104020203" pitchFamily="34" charset="0"/>
              </a:rPr>
              <a:t>TESTING DI UNITA’</a:t>
            </a:r>
            <a:br>
              <a:rPr lang="it-IT" sz="6600" b="1" dirty="0">
                <a:latin typeface="Gill Sans Nova" panose="020B0602020104020203" pitchFamily="34" charset="0"/>
              </a:rPr>
            </a:br>
            <a:r>
              <a:rPr lang="it-IT" sz="1800" b="1" dirty="0">
                <a:latin typeface="Gill Sans Nova" panose="020B0602020104020203" pitchFamily="34" charset="0"/>
              </a:rPr>
              <a:t>Test Case Inserimento Prodotto</a:t>
            </a:r>
            <a:endParaRPr lang="it-IT" sz="1800" dirty="0"/>
          </a:p>
        </p:txBody>
      </p:sp>
      <p:sp>
        <p:nvSpPr>
          <p:cNvPr id="4" name="Segnaposto piè di pagina 3">
            <a:extLst>
              <a:ext uri="{FF2B5EF4-FFF2-40B4-BE49-F238E27FC236}">
                <a16:creationId xmlns:a16="http://schemas.microsoft.com/office/drawing/2014/main" id="{5EFF6D03-2EB4-47C9-AC71-966A8299DAF7}"/>
              </a:ext>
            </a:extLst>
          </p:cNvPr>
          <p:cNvSpPr>
            <a:spLocks noGrp="1"/>
          </p:cNvSpPr>
          <p:nvPr>
            <p:ph type="ftr" sz="quarter" idx="11"/>
          </p:nvPr>
        </p:nvSpPr>
        <p:spPr/>
        <p:txBody>
          <a:bodyPr/>
          <a:lstStyle/>
          <a:p>
            <a:r>
              <a:rPr lang="it-IT"/>
              <a:t>Corso di Laurea Triennale in Informatica  –  Università degli studi di Salerno</a:t>
            </a:r>
          </a:p>
        </p:txBody>
      </p:sp>
      <p:sp>
        <p:nvSpPr>
          <p:cNvPr id="5" name="Segnaposto numero diapositiva 4">
            <a:extLst>
              <a:ext uri="{FF2B5EF4-FFF2-40B4-BE49-F238E27FC236}">
                <a16:creationId xmlns:a16="http://schemas.microsoft.com/office/drawing/2014/main" id="{99088CEB-88A9-4B45-96A0-EE27CB1C928A}"/>
              </a:ext>
            </a:extLst>
          </p:cNvPr>
          <p:cNvSpPr>
            <a:spLocks noGrp="1"/>
          </p:cNvSpPr>
          <p:nvPr>
            <p:ph type="sldNum" sz="quarter" idx="12"/>
          </p:nvPr>
        </p:nvSpPr>
        <p:spPr/>
        <p:txBody>
          <a:bodyPr/>
          <a:lstStyle/>
          <a:p>
            <a:fld id="{891715A4-BC49-4B5D-803B-8410EC72B664}" type="slidenum">
              <a:rPr lang="it-IT" smtClean="0"/>
              <a:t>80</a:t>
            </a:fld>
            <a:endParaRPr lang="it-IT"/>
          </a:p>
        </p:txBody>
      </p:sp>
      <p:pic>
        <p:nvPicPr>
          <p:cNvPr id="6" name="Immagine 5" descr="Immagine che contiene tavolo&#10;&#10;Descrizione generata automaticamente">
            <a:extLst>
              <a:ext uri="{FF2B5EF4-FFF2-40B4-BE49-F238E27FC236}">
                <a16:creationId xmlns:a16="http://schemas.microsoft.com/office/drawing/2014/main" id="{654BB162-FC0B-4696-9B2B-E371E86AFB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5460" y="1673817"/>
            <a:ext cx="6137236" cy="4162854"/>
          </a:xfrm>
          <a:prstGeom prst="rect">
            <a:avLst/>
          </a:prstGeom>
        </p:spPr>
      </p:pic>
    </p:spTree>
    <p:extLst>
      <p:ext uri="{BB962C8B-B14F-4D97-AF65-F5344CB8AC3E}">
        <p14:creationId xmlns:p14="http://schemas.microsoft.com/office/powerpoint/2010/main" val="182205956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F133E25-7980-4B39-8BB2-ADD465D36816}"/>
              </a:ext>
            </a:extLst>
          </p:cNvPr>
          <p:cNvSpPr>
            <a:spLocks noGrp="1"/>
          </p:cNvSpPr>
          <p:nvPr>
            <p:ph type="title"/>
          </p:nvPr>
        </p:nvSpPr>
        <p:spPr>
          <a:xfrm>
            <a:off x="242995" y="182880"/>
            <a:ext cx="8596668" cy="1144168"/>
          </a:xfrm>
        </p:spPr>
        <p:txBody>
          <a:bodyPr>
            <a:normAutofit fontScale="90000"/>
          </a:bodyPr>
          <a:lstStyle/>
          <a:p>
            <a:r>
              <a:rPr lang="it-IT" sz="6600" b="1" dirty="0">
                <a:latin typeface="Gill Sans Nova" panose="020B0602020104020203" pitchFamily="34" charset="0"/>
              </a:rPr>
              <a:t>TESTING DI UNITA’</a:t>
            </a:r>
            <a:br>
              <a:rPr lang="it-IT" sz="6600" b="1" dirty="0">
                <a:latin typeface="Gill Sans Nova" panose="020B0602020104020203" pitchFamily="34" charset="0"/>
              </a:rPr>
            </a:br>
            <a:r>
              <a:rPr kumimoji="0" lang="it-IT" sz="1800" b="1" i="0" u="none" strike="noStrike" kern="1200" cap="none" spc="0" normalizeH="0" baseline="0" noProof="0" dirty="0">
                <a:ln>
                  <a:noFill/>
                </a:ln>
                <a:solidFill>
                  <a:srgbClr val="90C226"/>
                </a:solidFill>
                <a:effectLst/>
                <a:uLnTx/>
                <a:uFillTx/>
                <a:latin typeface="Gill Sans Nova" panose="020B0602020104020203" pitchFamily="34" charset="0"/>
                <a:ea typeface="+mj-ea"/>
                <a:cs typeface="+mj-cs"/>
              </a:rPr>
              <a:t>Test Case Inserimento Prodotto</a:t>
            </a:r>
            <a:endParaRPr lang="it-IT" sz="6600" dirty="0"/>
          </a:p>
        </p:txBody>
      </p:sp>
      <p:sp>
        <p:nvSpPr>
          <p:cNvPr id="4" name="Segnaposto piè di pagina 3">
            <a:extLst>
              <a:ext uri="{FF2B5EF4-FFF2-40B4-BE49-F238E27FC236}">
                <a16:creationId xmlns:a16="http://schemas.microsoft.com/office/drawing/2014/main" id="{5EFF6D03-2EB4-47C9-AC71-966A8299DAF7}"/>
              </a:ext>
            </a:extLst>
          </p:cNvPr>
          <p:cNvSpPr>
            <a:spLocks noGrp="1"/>
          </p:cNvSpPr>
          <p:nvPr>
            <p:ph type="ftr" sz="quarter" idx="11"/>
          </p:nvPr>
        </p:nvSpPr>
        <p:spPr/>
        <p:txBody>
          <a:bodyPr/>
          <a:lstStyle/>
          <a:p>
            <a:r>
              <a:rPr lang="it-IT"/>
              <a:t>Corso di Laurea Triennale in Informatica  –  Università degli studi di Salerno</a:t>
            </a:r>
          </a:p>
        </p:txBody>
      </p:sp>
      <p:sp>
        <p:nvSpPr>
          <p:cNvPr id="5" name="Segnaposto numero diapositiva 4">
            <a:extLst>
              <a:ext uri="{FF2B5EF4-FFF2-40B4-BE49-F238E27FC236}">
                <a16:creationId xmlns:a16="http://schemas.microsoft.com/office/drawing/2014/main" id="{99088CEB-88A9-4B45-96A0-EE27CB1C928A}"/>
              </a:ext>
            </a:extLst>
          </p:cNvPr>
          <p:cNvSpPr>
            <a:spLocks noGrp="1"/>
          </p:cNvSpPr>
          <p:nvPr>
            <p:ph type="sldNum" sz="quarter" idx="12"/>
          </p:nvPr>
        </p:nvSpPr>
        <p:spPr/>
        <p:txBody>
          <a:bodyPr/>
          <a:lstStyle/>
          <a:p>
            <a:fld id="{891715A4-BC49-4B5D-803B-8410EC72B664}" type="slidenum">
              <a:rPr lang="it-IT" smtClean="0"/>
              <a:t>81</a:t>
            </a:fld>
            <a:endParaRPr lang="it-IT"/>
          </a:p>
        </p:txBody>
      </p:sp>
      <p:pic>
        <p:nvPicPr>
          <p:cNvPr id="7" name="Immagine 6" descr="Immagine che contiene tavolo&#10;&#10;Descrizione generata automaticamente">
            <a:extLst>
              <a:ext uri="{FF2B5EF4-FFF2-40B4-BE49-F238E27FC236}">
                <a16:creationId xmlns:a16="http://schemas.microsoft.com/office/drawing/2014/main" id="{BE9129B5-54C2-407F-A5B2-43F268BEDA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9775" y="1456840"/>
            <a:ext cx="6307491" cy="4365469"/>
          </a:xfrm>
          <a:prstGeom prst="rect">
            <a:avLst/>
          </a:prstGeom>
        </p:spPr>
      </p:pic>
    </p:spTree>
    <p:extLst>
      <p:ext uri="{BB962C8B-B14F-4D97-AF65-F5344CB8AC3E}">
        <p14:creationId xmlns:p14="http://schemas.microsoft.com/office/powerpoint/2010/main" val="115335974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F133E25-7980-4B39-8BB2-ADD465D36816}"/>
              </a:ext>
            </a:extLst>
          </p:cNvPr>
          <p:cNvSpPr>
            <a:spLocks noGrp="1"/>
          </p:cNvSpPr>
          <p:nvPr>
            <p:ph type="title"/>
          </p:nvPr>
        </p:nvSpPr>
        <p:spPr>
          <a:xfrm>
            <a:off x="242995" y="182880"/>
            <a:ext cx="8596668" cy="1144168"/>
          </a:xfrm>
        </p:spPr>
        <p:txBody>
          <a:bodyPr>
            <a:normAutofit fontScale="90000"/>
          </a:bodyPr>
          <a:lstStyle/>
          <a:p>
            <a:r>
              <a:rPr lang="it-IT" sz="6600" b="1" dirty="0">
                <a:latin typeface="Gill Sans Nova" panose="020B0602020104020203" pitchFamily="34" charset="0"/>
              </a:rPr>
              <a:t>TESTING DI UNITA’</a:t>
            </a:r>
            <a:br>
              <a:rPr lang="it-IT" sz="6600" b="1" dirty="0">
                <a:latin typeface="Gill Sans Nova" panose="020B0602020104020203" pitchFamily="34" charset="0"/>
              </a:rPr>
            </a:br>
            <a:r>
              <a:rPr kumimoji="0" lang="it-IT" sz="1800" b="1" i="0" u="none" strike="noStrike" kern="1200" cap="none" spc="0" normalizeH="0" baseline="0" noProof="0" dirty="0">
                <a:ln>
                  <a:noFill/>
                </a:ln>
                <a:solidFill>
                  <a:srgbClr val="90C226"/>
                </a:solidFill>
                <a:effectLst/>
                <a:uLnTx/>
                <a:uFillTx/>
                <a:latin typeface="Gill Sans Nova" panose="020B0602020104020203" pitchFamily="34" charset="0"/>
                <a:ea typeface="+mj-ea"/>
                <a:cs typeface="+mj-cs"/>
              </a:rPr>
              <a:t>Test Case Inserimento Prodotto</a:t>
            </a:r>
            <a:endParaRPr lang="it-IT" sz="6600" dirty="0"/>
          </a:p>
        </p:txBody>
      </p:sp>
      <p:sp>
        <p:nvSpPr>
          <p:cNvPr id="4" name="Segnaposto piè di pagina 3">
            <a:extLst>
              <a:ext uri="{FF2B5EF4-FFF2-40B4-BE49-F238E27FC236}">
                <a16:creationId xmlns:a16="http://schemas.microsoft.com/office/drawing/2014/main" id="{5EFF6D03-2EB4-47C9-AC71-966A8299DAF7}"/>
              </a:ext>
            </a:extLst>
          </p:cNvPr>
          <p:cNvSpPr>
            <a:spLocks noGrp="1"/>
          </p:cNvSpPr>
          <p:nvPr>
            <p:ph type="ftr" sz="quarter" idx="11"/>
          </p:nvPr>
        </p:nvSpPr>
        <p:spPr/>
        <p:txBody>
          <a:bodyPr/>
          <a:lstStyle/>
          <a:p>
            <a:r>
              <a:rPr lang="it-IT"/>
              <a:t>Corso di Laurea Triennale in Informatica  –  Università degli studi di Salerno</a:t>
            </a:r>
          </a:p>
        </p:txBody>
      </p:sp>
      <p:sp>
        <p:nvSpPr>
          <p:cNvPr id="5" name="Segnaposto numero diapositiva 4">
            <a:extLst>
              <a:ext uri="{FF2B5EF4-FFF2-40B4-BE49-F238E27FC236}">
                <a16:creationId xmlns:a16="http://schemas.microsoft.com/office/drawing/2014/main" id="{99088CEB-88A9-4B45-96A0-EE27CB1C928A}"/>
              </a:ext>
            </a:extLst>
          </p:cNvPr>
          <p:cNvSpPr>
            <a:spLocks noGrp="1"/>
          </p:cNvSpPr>
          <p:nvPr>
            <p:ph type="sldNum" sz="quarter" idx="12"/>
          </p:nvPr>
        </p:nvSpPr>
        <p:spPr/>
        <p:txBody>
          <a:bodyPr/>
          <a:lstStyle/>
          <a:p>
            <a:fld id="{891715A4-BC49-4B5D-803B-8410EC72B664}" type="slidenum">
              <a:rPr lang="it-IT" smtClean="0"/>
              <a:t>82</a:t>
            </a:fld>
            <a:endParaRPr lang="it-IT"/>
          </a:p>
        </p:txBody>
      </p:sp>
      <p:pic>
        <p:nvPicPr>
          <p:cNvPr id="7" name="Immagine 6" descr="Immagine che contiene tavolo&#10;&#10;Descrizione generata automaticamente">
            <a:extLst>
              <a:ext uri="{FF2B5EF4-FFF2-40B4-BE49-F238E27FC236}">
                <a16:creationId xmlns:a16="http://schemas.microsoft.com/office/drawing/2014/main" id="{230D19FB-5292-4611-856A-9E26AEF0AE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9006" y="1433920"/>
            <a:ext cx="5888255" cy="4652637"/>
          </a:xfrm>
          <a:prstGeom prst="rect">
            <a:avLst/>
          </a:prstGeom>
        </p:spPr>
      </p:pic>
    </p:spTree>
    <p:extLst>
      <p:ext uri="{BB962C8B-B14F-4D97-AF65-F5344CB8AC3E}">
        <p14:creationId xmlns:p14="http://schemas.microsoft.com/office/powerpoint/2010/main" val="310368105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F133E25-7980-4B39-8BB2-ADD465D36816}"/>
              </a:ext>
            </a:extLst>
          </p:cNvPr>
          <p:cNvSpPr>
            <a:spLocks noGrp="1"/>
          </p:cNvSpPr>
          <p:nvPr>
            <p:ph type="title"/>
          </p:nvPr>
        </p:nvSpPr>
        <p:spPr>
          <a:xfrm>
            <a:off x="242995" y="182880"/>
            <a:ext cx="8596668" cy="1144168"/>
          </a:xfrm>
        </p:spPr>
        <p:txBody>
          <a:bodyPr>
            <a:normAutofit fontScale="90000"/>
          </a:bodyPr>
          <a:lstStyle/>
          <a:p>
            <a:r>
              <a:rPr lang="it-IT" sz="6600" b="1" dirty="0">
                <a:latin typeface="Gill Sans Nova" panose="020B0602020104020203" pitchFamily="34" charset="0"/>
              </a:rPr>
              <a:t>TESTING DI UNITA’</a:t>
            </a:r>
            <a:br>
              <a:rPr lang="it-IT" sz="6600" b="1" dirty="0">
                <a:latin typeface="Gill Sans Nova" panose="020B0602020104020203" pitchFamily="34" charset="0"/>
              </a:rPr>
            </a:br>
            <a:r>
              <a:rPr kumimoji="0" lang="it-IT" sz="1800" b="1" i="0" u="none" strike="noStrike" kern="1200" cap="none" spc="0" normalizeH="0" baseline="0" noProof="0" dirty="0">
                <a:ln>
                  <a:noFill/>
                </a:ln>
                <a:solidFill>
                  <a:srgbClr val="90C226"/>
                </a:solidFill>
                <a:effectLst/>
                <a:uLnTx/>
                <a:uFillTx/>
                <a:latin typeface="Gill Sans Nova" panose="020B0602020104020203" pitchFamily="34" charset="0"/>
                <a:ea typeface="+mj-ea"/>
                <a:cs typeface="+mj-cs"/>
              </a:rPr>
              <a:t>Test Case Inserimento Prodotto</a:t>
            </a:r>
            <a:endParaRPr lang="it-IT" sz="6600" dirty="0"/>
          </a:p>
        </p:txBody>
      </p:sp>
      <p:sp>
        <p:nvSpPr>
          <p:cNvPr id="4" name="Segnaposto piè di pagina 3">
            <a:extLst>
              <a:ext uri="{FF2B5EF4-FFF2-40B4-BE49-F238E27FC236}">
                <a16:creationId xmlns:a16="http://schemas.microsoft.com/office/drawing/2014/main" id="{5EFF6D03-2EB4-47C9-AC71-966A8299DAF7}"/>
              </a:ext>
            </a:extLst>
          </p:cNvPr>
          <p:cNvSpPr>
            <a:spLocks noGrp="1"/>
          </p:cNvSpPr>
          <p:nvPr>
            <p:ph type="ftr" sz="quarter" idx="11"/>
          </p:nvPr>
        </p:nvSpPr>
        <p:spPr/>
        <p:txBody>
          <a:bodyPr/>
          <a:lstStyle/>
          <a:p>
            <a:r>
              <a:rPr lang="it-IT"/>
              <a:t>Corso di Laurea Triennale in Informatica  –  Università degli studi di Salerno</a:t>
            </a:r>
          </a:p>
        </p:txBody>
      </p:sp>
      <p:sp>
        <p:nvSpPr>
          <p:cNvPr id="5" name="Segnaposto numero diapositiva 4">
            <a:extLst>
              <a:ext uri="{FF2B5EF4-FFF2-40B4-BE49-F238E27FC236}">
                <a16:creationId xmlns:a16="http://schemas.microsoft.com/office/drawing/2014/main" id="{99088CEB-88A9-4B45-96A0-EE27CB1C928A}"/>
              </a:ext>
            </a:extLst>
          </p:cNvPr>
          <p:cNvSpPr>
            <a:spLocks noGrp="1"/>
          </p:cNvSpPr>
          <p:nvPr>
            <p:ph type="sldNum" sz="quarter" idx="12"/>
          </p:nvPr>
        </p:nvSpPr>
        <p:spPr/>
        <p:txBody>
          <a:bodyPr/>
          <a:lstStyle/>
          <a:p>
            <a:fld id="{891715A4-BC49-4B5D-803B-8410EC72B664}" type="slidenum">
              <a:rPr lang="it-IT" smtClean="0"/>
              <a:t>83</a:t>
            </a:fld>
            <a:endParaRPr lang="it-IT"/>
          </a:p>
        </p:txBody>
      </p:sp>
      <p:pic>
        <p:nvPicPr>
          <p:cNvPr id="7" name="Immagine 6" descr="Immagine che contiene tavolo&#10;&#10;Descrizione generata automaticamente">
            <a:extLst>
              <a:ext uri="{FF2B5EF4-FFF2-40B4-BE49-F238E27FC236}">
                <a16:creationId xmlns:a16="http://schemas.microsoft.com/office/drawing/2014/main" id="{5071208E-9DE4-428C-84F0-137CC0D8BF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7919" y="1602783"/>
            <a:ext cx="5715356" cy="4268151"/>
          </a:xfrm>
          <a:prstGeom prst="rect">
            <a:avLst/>
          </a:prstGeom>
        </p:spPr>
      </p:pic>
    </p:spTree>
    <p:extLst>
      <p:ext uri="{BB962C8B-B14F-4D97-AF65-F5344CB8AC3E}">
        <p14:creationId xmlns:p14="http://schemas.microsoft.com/office/powerpoint/2010/main" val="315221606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F133E25-7980-4B39-8BB2-ADD465D36816}"/>
              </a:ext>
            </a:extLst>
          </p:cNvPr>
          <p:cNvSpPr>
            <a:spLocks noGrp="1"/>
          </p:cNvSpPr>
          <p:nvPr>
            <p:ph type="title"/>
          </p:nvPr>
        </p:nvSpPr>
        <p:spPr>
          <a:xfrm>
            <a:off x="242995" y="182880"/>
            <a:ext cx="8596668" cy="1144168"/>
          </a:xfrm>
        </p:spPr>
        <p:txBody>
          <a:bodyPr>
            <a:normAutofit fontScale="90000"/>
          </a:bodyPr>
          <a:lstStyle/>
          <a:p>
            <a:r>
              <a:rPr lang="it-IT" sz="6600" b="1" dirty="0">
                <a:latin typeface="Gill Sans Nova" panose="020B0602020104020203" pitchFamily="34" charset="0"/>
              </a:rPr>
              <a:t>TESTING DI UNITA’</a:t>
            </a:r>
            <a:br>
              <a:rPr lang="it-IT" sz="6600" b="1" dirty="0">
                <a:latin typeface="Gill Sans Nova" panose="020B0602020104020203" pitchFamily="34" charset="0"/>
              </a:rPr>
            </a:br>
            <a:r>
              <a:rPr kumimoji="0" lang="it-IT" sz="1800" b="1" i="0" u="none" strike="noStrike" kern="1200" cap="none" spc="0" normalizeH="0" baseline="0" noProof="0" dirty="0">
                <a:ln>
                  <a:noFill/>
                </a:ln>
                <a:solidFill>
                  <a:srgbClr val="90C226"/>
                </a:solidFill>
                <a:effectLst/>
                <a:uLnTx/>
                <a:uFillTx/>
                <a:latin typeface="Gill Sans Nova" panose="020B0602020104020203" pitchFamily="34" charset="0"/>
                <a:ea typeface="+mj-ea"/>
                <a:cs typeface="+mj-cs"/>
              </a:rPr>
              <a:t>Test Case Inserimento Prodotto</a:t>
            </a:r>
            <a:endParaRPr lang="it-IT" sz="6600" dirty="0"/>
          </a:p>
        </p:txBody>
      </p:sp>
      <p:sp>
        <p:nvSpPr>
          <p:cNvPr id="4" name="Segnaposto piè di pagina 3">
            <a:extLst>
              <a:ext uri="{FF2B5EF4-FFF2-40B4-BE49-F238E27FC236}">
                <a16:creationId xmlns:a16="http://schemas.microsoft.com/office/drawing/2014/main" id="{5EFF6D03-2EB4-47C9-AC71-966A8299DAF7}"/>
              </a:ext>
            </a:extLst>
          </p:cNvPr>
          <p:cNvSpPr>
            <a:spLocks noGrp="1"/>
          </p:cNvSpPr>
          <p:nvPr>
            <p:ph type="ftr" sz="quarter" idx="11"/>
          </p:nvPr>
        </p:nvSpPr>
        <p:spPr/>
        <p:txBody>
          <a:bodyPr/>
          <a:lstStyle/>
          <a:p>
            <a:r>
              <a:rPr lang="it-IT"/>
              <a:t>Corso di Laurea Triennale in Informatica  –  Università degli studi di Salerno</a:t>
            </a:r>
          </a:p>
        </p:txBody>
      </p:sp>
      <p:sp>
        <p:nvSpPr>
          <p:cNvPr id="5" name="Segnaposto numero diapositiva 4">
            <a:extLst>
              <a:ext uri="{FF2B5EF4-FFF2-40B4-BE49-F238E27FC236}">
                <a16:creationId xmlns:a16="http://schemas.microsoft.com/office/drawing/2014/main" id="{99088CEB-88A9-4B45-96A0-EE27CB1C928A}"/>
              </a:ext>
            </a:extLst>
          </p:cNvPr>
          <p:cNvSpPr>
            <a:spLocks noGrp="1"/>
          </p:cNvSpPr>
          <p:nvPr>
            <p:ph type="sldNum" sz="quarter" idx="12"/>
          </p:nvPr>
        </p:nvSpPr>
        <p:spPr/>
        <p:txBody>
          <a:bodyPr/>
          <a:lstStyle/>
          <a:p>
            <a:fld id="{891715A4-BC49-4B5D-803B-8410EC72B664}" type="slidenum">
              <a:rPr lang="it-IT" smtClean="0"/>
              <a:t>84</a:t>
            </a:fld>
            <a:endParaRPr lang="it-IT"/>
          </a:p>
        </p:txBody>
      </p:sp>
      <p:pic>
        <p:nvPicPr>
          <p:cNvPr id="6" name="Immagine 5" descr="Immagine che contiene tavolo&#10;&#10;Descrizione generata automaticamente">
            <a:extLst>
              <a:ext uri="{FF2B5EF4-FFF2-40B4-BE49-F238E27FC236}">
                <a16:creationId xmlns:a16="http://schemas.microsoft.com/office/drawing/2014/main" id="{B59199D7-EE7D-4C1B-A2DE-430FC04DAE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5190" y="1580826"/>
            <a:ext cx="6397927" cy="4347626"/>
          </a:xfrm>
          <a:prstGeom prst="rect">
            <a:avLst/>
          </a:prstGeom>
        </p:spPr>
      </p:pic>
    </p:spTree>
    <p:extLst>
      <p:ext uri="{BB962C8B-B14F-4D97-AF65-F5344CB8AC3E}">
        <p14:creationId xmlns:p14="http://schemas.microsoft.com/office/powerpoint/2010/main" val="195198941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F133E25-7980-4B39-8BB2-ADD465D36816}"/>
              </a:ext>
            </a:extLst>
          </p:cNvPr>
          <p:cNvSpPr>
            <a:spLocks noGrp="1"/>
          </p:cNvSpPr>
          <p:nvPr>
            <p:ph type="title"/>
          </p:nvPr>
        </p:nvSpPr>
        <p:spPr>
          <a:xfrm>
            <a:off x="242995" y="182880"/>
            <a:ext cx="8596668" cy="1144168"/>
          </a:xfrm>
        </p:spPr>
        <p:txBody>
          <a:bodyPr>
            <a:normAutofit fontScale="90000"/>
          </a:bodyPr>
          <a:lstStyle/>
          <a:p>
            <a:r>
              <a:rPr lang="it-IT" sz="6600" b="1" dirty="0">
                <a:latin typeface="Gill Sans Nova" panose="020B0602020104020203" pitchFamily="34" charset="0"/>
              </a:rPr>
              <a:t>TESTING DI UNITA’</a:t>
            </a:r>
            <a:br>
              <a:rPr lang="it-IT" sz="6600" b="1" dirty="0">
                <a:latin typeface="Gill Sans Nova" panose="020B0602020104020203" pitchFamily="34" charset="0"/>
              </a:rPr>
            </a:br>
            <a:r>
              <a:rPr kumimoji="0" lang="it-IT" sz="1800" b="1" i="0" u="none" strike="noStrike" kern="1200" cap="none" spc="0" normalizeH="0" baseline="0" noProof="0" dirty="0">
                <a:ln>
                  <a:noFill/>
                </a:ln>
                <a:solidFill>
                  <a:srgbClr val="90C226"/>
                </a:solidFill>
                <a:effectLst/>
                <a:uLnTx/>
                <a:uFillTx/>
                <a:latin typeface="Gill Sans Nova" panose="020B0602020104020203" pitchFamily="34" charset="0"/>
                <a:ea typeface="+mj-ea"/>
                <a:cs typeface="+mj-cs"/>
              </a:rPr>
              <a:t>Test Case Inserimento Prodotto</a:t>
            </a:r>
            <a:endParaRPr lang="it-IT" sz="6600" dirty="0"/>
          </a:p>
        </p:txBody>
      </p:sp>
      <p:sp>
        <p:nvSpPr>
          <p:cNvPr id="4" name="Segnaposto piè di pagina 3">
            <a:extLst>
              <a:ext uri="{FF2B5EF4-FFF2-40B4-BE49-F238E27FC236}">
                <a16:creationId xmlns:a16="http://schemas.microsoft.com/office/drawing/2014/main" id="{5EFF6D03-2EB4-47C9-AC71-966A8299DAF7}"/>
              </a:ext>
            </a:extLst>
          </p:cNvPr>
          <p:cNvSpPr>
            <a:spLocks noGrp="1"/>
          </p:cNvSpPr>
          <p:nvPr>
            <p:ph type="ftr" sz="quarter" idx="11"/>
          </p:nvPr>
        </p:nvSpPr>
        <p:spPr/>
        <p:txBody>
          <a:bodyPr/>
          <a:lstStyle/>
          <a:p>
            <a:r>
              <a:rPr lang="it-IT"/>
              <a:t>Corso di Laurea Triennale in Informatica  –  Università degli studi di Salerno</a:t>
            </a:r>
          </a:p>
        </p:txBody>
      </p:sp>
      <p:sp>
        <p:nvSpPr>
          <p:cNvPr id="5" name="Segnaposto numero diapositiva 4">
            <a:extLst>
              <a:ext uri="{FF2B5EF4-FFF2-40B4-BE49-F238E27FC236}">
                <a16:creationId xmlns:a16="http://schemas.microsoft.com/office/drawing/2014/main" id="{99088CEB-88A9-4B45-96A0-EE27CB1C928A}"/>
              </a:ext>
            </a:extLst>
          </p:cNvPr>
          <p:cNvSpPr>
            <a:spLocks noGrp="1"/>
          </p:cNvSpPr>
          <p:nvPr>
            <p:ph type="sldNum" sz="quarter" idx="12"/>
          </p:nvPr>
        </p:nvSpPr>
        <p:spPr/>
        <p:txBody>
          <a:bodyPr/>
          <a:lstStyle/>
          <a:p>
            <a:fld id="{891715A4-BC49-4B5D-803B-8410EC72B664}" type="slidenum">
              <a:rPr lang="it-IT" smtClean="0"/>
              <a:t>85</a:t>
            </a:fld>
            <a:endParaRPr lang="it-IT"/>
          </a:p>
        </p:txBody>
      </p:sp>
      <p:pic>
        <p:nvPicPr>
          <p:cNvPr id="6" name="Immagine 5" descr="Immagine che contiene tavolo&#10;&#10;Descrizione generata automaticamente">
            <a:extLst>
              <a:ext uri="{FF2B5EF4-FFF2-40B4-BE49-F238E27FC236}">
                <a16:creationId xmlns:a16="http://schemas.microsoft.com/office/drawing/2014/main" id="{1DC37741-C171-419C-9220-DE886265F7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4979" y="1405570"/>
            <a:ext cx="5959774" cy="4573780"/>
          </a:xfrm>
          <a:prstGeom prst="rect">
            <a:avLst/>
          </a:prstGeom>
        </p:spPr>
      </p:pic>
    </p:spTree>
    <p:extLst>
      <p:ext uri="{BB962C8B-B14F-4D97-AF65-F5344CB8AC3E}">
        <p14:creationId xmlns:p14="http://schemas.microsoft.com/office/powerpoint/2010/main" val="236427130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F133E25-7980-4B39-8BB2-ADD465D36816}"/>
              </a:ext>
            </a:extLst>
          </p:cNvPr>
          <p:cNvSpPr>
            <a:spLocks noGrp="1"/>
          </p:cNvSpPr>
          <p:nvPr>
            <p:ph type="title"/>
          </p:nvPr>
        </p:nvSpPr>
        <p:spPr>
          <a:xfrm>
            <a:off x="242995" y="182880"/>
            <a:ext cx="8596668" cy="1144168"/>
          </a:xfrm>
        </p:spPr>
        <p:txBody>
          <a:bodyPr>
            <a:normAutofit fontScale="90000"/>
          </a:bodyPr>
          <a:lstStyle/>
          <a:p>
            <a:r>
              <a:rPr lang="it-IT" sz="6600" b="1" dirty="0">
                <a:latin typeface="Gill Sans Nova" panose="020B0602020104020203" pitchFamily="34" charset="0"/>
              </a:rPr>
              <a:t>TESTING DI UNITA’</a:t>
            </a:r>
            <a:br>
              <a:rPr lang="it-IT" sz="6600" b="1" dirty="0">
                <a:latin typeface="Gill Sans Nova" panose="020B0602020104020203" pitchFamily="34" charset="0"/>
              </a:rPr>
            </a:br>
            <a:r>
              <a:rPr kumimoji="0" lang="it-IT" sz="1800" b="1" i="0" u="none" strike="noStrike" kern="1200" cap="none" spc="0" normalizeH="0" baseline="0" noProof="0" dirty="0">
                <a:ln>
                  <a:noFill/>
                </a:ln>
                <a:solidFill>
                  <a:srgbClr val="90C226"/>
                </a:solidFill>
                <a:effectLst/>
                <a:uLnTx/>
                <a:uFillTx/>
                <a:latin typeface="Gill Sans Nova" panose="020B0602020104020203" pitchFamily="34" charset="0"/>
                <a:ea typeface="+mj-ea"/>
                <a:cs typeface="+mj-cs"/>
              </a:rPr>
              <a:t>Test Case </a:t>
            </a:r>
            <a:r>
              <a:rPr lang="it-IT" sz="1800" b="1" dirty="0">
                <a:solidFill>
                  <a:srgbClr val="90C226"/>
                </a:solidFill>
                <a:latin typeface="Gill Sans Nova" panose="020B0602020104020203" pitchFamily="34" charset="0"/>
              </a:rPr>
              <a:t>Aggiornamento Prodotto</a:t>
            </a:r>
            <a:endParaRPr lang="it-IT" sz="6600" dirty="0"/>
          </a:p>
        </p:txBody>
      </p:sp>
      <p:sp>
        <p:nvSpPr>
          <p:cNvPr id="4" name="Segnaposto piè di pagina 3">
            <a:extLst>
              <a:ext uri="{FF2B5EF4-FFF2-40B4-BE49-F238E27FC236}">
                <a16:creationId xmlns:a16="http://schemas.microsoft.com/office/drawing/2014/main" id="{5EFF6D03-2EB4-47C9-AC71-966A8299DAF7}"/>
              </a:ext>
            </a:extLst>
          </p:cNvPr>
          <p:cNvSpPr>
            <a:spLocks noGrp="1"/>
          </p:cNvSpPr>
          <p:nvPr>
            <p:ph type="ftr" sz="quarter" idx="11"/>
          </p:nvPr>
        </p:nvSpPr>
        <p:spPr/>
        <p:txBody>
          <a:bodyPr/>
          <a:lstStyle/>
          <a:p>
            <a:r>
              <a:rPr lang="it-IT"/>
              <a:t>Corso di Laurea Triennale in Informatica  –  Università degli studi di Salerno</a:t>
            </a:r>
          </a:p>
        </p:txBody>
      </p:sp>
      <p:sp>
        <p:nvSpPr>
          <p:cNvPr id="5" name="Segnaposto numero diapositiva 4">
            <a:extLst>
              <a:ext uri="{FF2B5EF4-FFF2-40B4-BE49-F238E27FC236}">
                <a16:creationId xmlns:a16="http://schemas.microsoft.com/office/drawing/2014/main" id="{99088CEB-88A9-4B45-96A0-EE27CB1C928A}"/>
              </a:ext>
            </a:extLst>
          </p:cNvPr>
          <p:cNvSpPr>
            <a:spLocks noGrp="1"/>
          </p:cNvSpPr>
          <p:nvPr>
            <p:ph type="sldNum" sz="quarter" idx="12"/>
          </p:nvPr>
        </p:nvSpPr>
        <p:spPr/>
        <p:txBody>
          <a:bodyPr/>
          <a:lstStyle/>
          <a:p>
            <a:fld id="{891715A4-BC49-4B5D-803B-8410EC72B664}" type="slidenum">
              <a:rPr lang="it-IT" smtClean="0"/>
              <a:t>86</a:t>
            </a:fld>
            <a:endParaRPr lang="it-IT"/>
          </a:p>
        </p:txBody>
      </p:sp>
      <p:pic>
        <p:nvPicPr>
          <p:cNvPr id="7" name="Immagine 6" descr="Immagine che contiene tavolo&#10;&#10;Descrizione generata automaticamente">
            <a:extLst>
              <a:ext uri="{FF2B5EF4-FFF2-40B4-BE49-F238E27FC236}">
                <a16:creationId xmlns:a16="http://schemas.microsoft.com/office/drawing/2014/main" id="{AECB6939-FEA2-4558-997F-F23FE13EE7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3712" y="1611822"/>
            <a:ext cx="6271094" cy="4358289"/>
          </a:xfrm>
          <a:prstGeom prst="rect">
            <a:avLst/>
          </a:prstGeom>
        </p:spPr>
      </p:pic>
    </p:spTree>
    <p:extLst>
      <p:ext uri="{BB962C8B-B14F-4D97-AF65-F5344CB8AC3E}">
        <p14:creationId xmlns:p14="http://schemas.microsoft.com/office/powerpoint/2010/main" val="43727197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F133E25-7980-4B39-8BB2-ADD465D36816}"/>
              </a:ext>
            </a:extLst>
          </p:cNvPr>
          <p:cNvSpPr>
            <a:spLocks noGrp="1"/>
          </p:cNvSpPr>
          <p:nvPr>
            <p:ph type="title"/>
          </p:nvPr>
        </p:nvSpPr>
        <p:spPr>
          <a:xfrm>
            <a:off x="242995" y="182880"/>
            <a:ext cx="8596668" cy="1144168"/>
          </a:xfrm>
        </p:spPr>
        <p:txBody>
          <a:bodyPr>
            <a:normAutofit fontScale="90000"/>
          </a:bodyPr>
          <a:lstStyle/>
          <a:p>
            <a:r>
              <a:rPr lang="it-IT" sz="6600" b="1" dirty="0">
                <a:latin typeface="Gill Sans Nova" panose="020B0602020104020203" pitchFamily="34" charset="0"/>
              </a:rPr>
              <a:t>TESTING DI UNITA’</a:t>
            </a:r>
            <a:br>
              <a:rPr lang="it-IT" sz="6600" b="1" dirty="0">
                <a:latin typeface="Gill Sans Nova" panose="020B0602020104020203" pitchFamily="34" charset="0"/>
              </a:rPr>
            </a:br>
            <a:r>
              <a:rPr kumimoji="0" lang="it-IT" sz="1800" b="1" i="0" u="none" strike="noStrike" kern="1200" cap="none" spc="0" normalizeH="0" baseline="0" noProof="0" dirty="0">
                <a:ln>
                  <a:noFill/>
                </a:ln>
                <a:solidFill>
                  <a:srgbClr val="90C226"/>
                </a:solidFill>
                <a:effectLst/>
                <a:uLnTx/>
                <a:uFillTx/>
                <a:latin typeface="Gill Sans Nova" panose="020B0602020104020203" pitchFamily="34" charset="0"/>
                <a:ea typeface="+mj-ea"/>
                <a:cs typeface="+mj-cs"/>
              </a:rPr>
              <a:t>Test Case </a:t>
            </a:r>
            <a:r>
              <a:rPr lang="it-IT" sz="1800" b="1" dirty="0">
                <a:solidFill>
                  <a:srgbClr val="90C226"/>
                </a:solidFill>
                <a:latin typeface="Gill Sans Nova" panose="020B0602020104020203" pitchFamily="34" charset="0"/>
              </a:rPr>
              <a:t>Aggiornamento Prodotto</a:t>
            </a:r>
            <a:endParaRPr lang="it-IT" sz="6600" dirty="0"/>
          </a:p>
        </p:txBody>
      </p:sp>
      <p:sp>
        <p:nvSpPr>
          <p:cNvPr id="4" name="Segnaposto piè di pagina 3">
            <a:extLst>
              <a:ext uri="{FF2B5EF4-FFF2-40B4-BE49-F238E27FC236}">
                <a16:creationId xmlns:a16="http://schemas.microsoft.com/office/drawing/2014/main" id="{5EFF6D03-2EB4-47C9-AC71-966A8299DAF7}"/>
              </a:ext>
            </a:extLst>
          </p:cNvPr>
          <p:cNvSpPr>
            <a:spLocks noGrp="1"/>
          </p:cNvSpPr>
          <p:nvPr>
            <p:ph type="ftr" sz="quarter" idx="11"/>
          </p:nvPr>
        </p:nvSpPr>
        <p:spPr/>
        <p:txBody>
          <a:bodyPr/>
          <a:lstStyle/>
          <a:p>
            <a:r>
              <a:rPr lang="it-IT"/>
              <a:t>Corso di Laurea Triennale in Informatica  –  Università degli studi di Salerno</a:t>
            </a:r>
          </a:p>
        </p:txBody>
      </p:sp>
      <p:sp>
        <p:nvSpPr>
          <p:cNvPr id="5" name="Segnaposto numero diapositiva 4">
            <a:extLst>
              <a:ext uri="{FF2B5EF4-FFF2-40B4-BE49-F238E27FC236}">
                <a16:creationId xmlns:a16="http://schemas.microsoft.com/office/drawing/2014/main" id="{99088CEB-88A9-4B45-96A0-EE27CB1C928A}"/>
              </a:ext>
            </a:extLst>
          </p:cNvPr>
          <p:cNvSpPr>
            <a:spLocks noGrp="1"/>
          </p:cNvSpPr>
          <p:nvPr>
            <p:ph type="sldNum" sz="quarter" idx="12"/>
          </p:nvPr>
        </p:nvSpPr>
        <p:spPr/>
        <p:txBody>
          <a:bodyPr/>
          <a:lstStyle/>
          <a:p>
            <a:fld id="{891715A4-BC49-4B5D-803B-8410EC72B664}" type="slidenum">
              <a:rPr lang="it-IT" smtClean="0"/>
              <a:t>87</a:t>
            </a:fld>
            <a:endParaRPr lang="it-IT"/>
          </a:p>
        </p:txBody>
      </p:sp>
      <p:pic>
        <p:nvPicPr>
          <p:cNvPr id="7" name="Immagine 6" descr="Immagine che contiene tavolo&#10;&#10;Descrizione generata automaticamente">
            <a:extLst>
              <a:ext uri="{FF2B5EF4-FFF2-40B4-BE49-F238E27FC236}">
                <a16:creationId xmlns:a16="http://schemas.microsoft.com/office/drawing/2014/main" id="{7A3F842B-BA2A-49F6-B77D-0FAA245114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1940" y="1673817"/>
            <a:ext cx="6217758" cy="4267716"/>
          </a:xfrm>
          <a:prstGeom prst="rect">
            <a:avLst/>
          </a:prstGeom>
        </p:spPr>
      </p:pic>
    </p:spTree>
    <p:extLst>
      <p:ext uri="{BB962C8B-B14F-4D97-AF65-F5344CB8AC3E}">
        <p14:creationId xmlns:p14="http://schemas.microsoft.com/office/powerpoint/2010/main" val="177681113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F133E25-7980-4B39-8BB2-ADD465D36816}"/>
              </a:ext>
            </a:extLst>
          </p:cNvPr>
          <p:cNvSpPr>
            <a:spLocks noGrp="1"/>
          </p:cNvSpPr>
          <p:nvPr>
            <p:ph type="title"/>
          </p:nvPr>
        </p:nvSpPr>
        <p:spPr>
          <a:xfrm>
            <a:off x="242995" y="182880"/>
            <a:ext cx="8596668" cy="1144168"/>
          </a:xfrm>
        </p:spPr>
        <p:txBody>
          <a:bodyPr>
            <a:normAutofit fontScale="90000"/>
          </a:bodyPr>
          <a:lstStyle/>
          <a:p>
            <a:r>
              <a:rPr lang="it-IT" sz="6600" b="1" dirty="0">
                <a:latin typeface="Gill Sans Nova" panose="020B0602020104020203" pitchFamily="34" charset="0"/>
              </a:rPr>
              <a:t>TESTING DI UNITA’</a:t>
            </a:r>
            <a:br>
              <a:rPr lang="it-IT" sz="6600" b="1" dirty="0">
                <a:latin typeface="Gill Sans Nova" panose="020B0602020104020203" pitchFamily="34" charset="0"/>
              </a:rPr>
            </a:br>
            <a:r>
              <a:rPr kumimoji="0" lang="it-IT" sz="1800" b="1" i="0" u="none" strike="noStrike" kern="1200" cap="none" spc="0" normalizeH="0" baseline="0" noProof="0" dirty="0">
                <a:ln>
                  <a:noFill/>
                </a:ln>
                <a:solidFill>
                  <a:srgbClr val="90C226"/>
                </a:solidFill>
                <a:effectLst/>
                <a:uLnTx/>
                <a:uFillTx/>
                <a:latin typeface="Gill Sans Nova" panose="020B0602020104020203" pitchFamily="34" charset="0"/>
                <a:ea typeface="+mj-ea"/>
                <a:cs typeface="+mj-cs"/>
              </a:rPr>
              <a:t>Test Case </a:t>
            </a:r>
            <a:r>
              <a:rPr lang="it-IT" sz="1800" b="1" dirty="0">
                <a:solidFill>
                  <a:srgbClr val="90C226"/>
                </a:solidFill>
                <a:latin typeface="Gill Sans Nova" panose="020B0602020104020203" pitchFamily="34" charset="0"/>
              </a:rPr>
              <a:t>Aggiornamento Prodotto</a:t>
            </a:r>
            <a:endParaRPr lang="it-IT" sz="6600" dirty="0"/>
          </a:p>
        </p:txBody>
      </p:sp>
      <p:sp>
        <p:nvSpPr>
          <p:cNvPr id="4" name="Segnaposto piè di pagina 3">
            <a:extLst>
              <a:ext uri="{FF2B5EF4-FFF2-40B4-BE49-F238E27FC236}">
                <a16:creationId xmlns:a16="http://schemas.microsoft.com/office/drawing/2014/main" id="{5EFF6D03-2EB4-47C9-AC71-966A8299DAF7}"/>
              </a:ext>
            </a:extLst>
          </p:cNvPr>
          <p:cNvSpPr>
            <a:spLocks noGrp="1"/>
          </p:cNvSpPr>
          <p:nvPr>
            <p:ph type="ftr" sz="quarter" idx="11"/>
          </p:nvPr>
        </p:nvSpPr>
        <p:spPr/>
        <p:txBody>
          <a:bodyPr/>
          <a:lstStyle/>
          <a:p>
            <a:r>
              <a:rPr lang="it-IT"/>
              <a:t>Corso di Laurea Triennale in Informatica  –  Università degli studi di Salerno</a:t>
            </a:r>
          </a:p>
        </p:txBody>
      </p:sp>
      <p:sp>
        <p:nvSpPr>
          <p:cNvPr id="5" name="Segnaposto numero diapositiva 4">
            <a:extLst>
              <a:ext uri="{FF2B5EF4-FFF2-40B4-BE49-F238E27FC236}">
                <a16:creationId xmlns:a16="http://schemas.microsoft.com/office/drawing/2014/main" id="{99088CEB-88A9-4B45-96A0-EE27CB1C928A}"/>
              </a:ext>
            </a:extLst>
          </p:cNvPr>
          <p:cNvSpPr>
            <a:spLocks noGrp="1"/>
          </p:cNvSpPr>
          <p:nvPr>
            <p:ph type="sldNum" sz="quarter" idx="12"/>
          </p:nvPr>
        </p:nvSpPr>
        <p:spPr/>
        <p:txBody>
          <a:bodyPr/>
          <a:lstStyle/>
          <a:p>
            <a:fld id="{891715A4-BC49-4B5D-803B-8410EC72B664}" type="slidenum">
              <a:rPr lang="it-IT" smtClean="0"/>
              <a:t>88</a:t>
            </a:fld>
            <a:endParaRPr lang="it-IT"/>
          </a:p>
        </p:txBody>
      </p:sp>
      <p:pic>
        <p:nvPicPr>
          <p:cNvPr id="7" name="Immagine 6" descr="Immagine che contiene tavolo&#10;&#10;Descrizione generata automaticamente">
            <a:extLst>
              <a:ext uri="{FF2B5EF4-FFF2-40B4-BE49-F238E27FC236}">
                <a16:creationId xmlns:a16="http://schemas.microsoft.com/office/drawing/2014/main" id="{CA489571-A0CF-4AC8-9644-6B59B868C2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9422" y="1348352"/>
            <a:ext cx="6114053" cy="4750149"/>
          </a:xfrm>
          <a:prstGeom prst="rect">
            <a:avLst/>
          </a:prstGeom>
        </p:spPr>
      </p:pic>
    </p:spTree>
    <p:extLst>
      <p:ext uri="{BB962C8B-B14F-4D97-AF65-F5344CB8AC3E}">
        <p14:creationId xmlns:p14="http://schemas.microsoft.com/office/powerpoint/2010/main" val="185171199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F133E25-7980-4B39-8BB2-ADD465D36816}"/>
              </a:ext>
            </a:extLst>
          </p:cNvPr>
          <p:cNvSpPr>
            <a:spLocks noGrp="1"/>
          </p:cNvSpPr>
          <p:nvPr>
            <p:ph type="title"/>
          </p:nvPr>
        </p:nvSpPr>
        <p:spPr>
          <a:xfrm>
            <a:off x="242995" y="182880"/>
            <a:ext cx="8596668" cy="1144168"/>
          </a:xfrm>
        </p:spPr>
        <p:txBody>
          <a:bodyPr>
            <a:normAutofit fontScale="90000"/>
          </a:bodyPr>
          <a:lstStyle/>
          <a:p>
            <a:r>
              <a:rPr lang="it-IT" sz="6600" b="1" dirty="0">
                <a:latin typeface="Gill Sans Nova" panose="020B0602020104020203" pitchFamily="34" charset="0"/>
              </a:rPr>
              <a:t>TESTING DI UNITA’</a:t>
            </a:r>
            <a:br>
              <a:rPr lang="it-IT" sz="6600" b="1" dirty="0">
                <a:latin typeface="Gill Sans Nova" panose="020B0602020104020203" pitchFamily="34" charset="0"/>
              </a:rPr>
            </a:br>
            <a:r>
              <a:rPr kumimoji="0" lang="it-IT" sz="1800" b="1" i="0" u="none" strike="noStrike" kern="1200" cap="none" spc="0" normalizeH="0" baseline="0" noProof="0" dirty="0">
                <a:ln>
                  <a:noFill/>
                </a:ln>
                <a:solidFill>
                  <a:srgbClr val="90C226"/>
                </a:solidFill>
                <a:effectLst/>
                <a:uLnTx/>
                <a:uFillTx/>
                <a:latin typeface="Gill Sans Nova" panose="020B0602020104020203" pitchFamily="34" charset="0"/>
                <a:ea typeface="+mj-ea"/>
                <a:cs typeface="+mj-cs"/>
              </a:rPr>
              <a:t>Test Case </a:t>
            </a:r>
            <a:r>
              <a:rPr lang="it-IT" sz="1800" b="1" dirty="0">
                <a:solidFill>
                  <a:srgbClr val="90C226"/>
                </a:solidFill>
                <a:latin typeface="Gill Sans Nova" panose="020B0602020104020203" pitchFamily="34" charset="0"/>
              </a:rPr>
              <a:t>Aggiornamento Prodotto</a:t>
            </a:r>
            <a:endParaRPr lang="it-IT" sz="6600" dirty="0"/>
          </a:p>
        </p:txBody>
      </p:sp>
      <p:sp>
        <p:nvSpPr>
          <p:cNvPr id="4" name="Segnaposto piè di pagina 3">
            <a:extLst>
              <a:ext uri="{FF2B5EF4-FFF2-40B4-BE49-F238E27FC236}">
                <a16:creationId xmlns:a16="http://schemas.microsoft.com/office/drawing/2014/main" id="{5EFF6D03-2EB4-47C9-AC71-966A8299DAF7}"/>
              </a:ext>
            </a:extLst>
          </p:cNvPr>
          <p:cNvSpPr>
            <a:spLocks noGrp="1"/>
          </p:cNvSpPr>
          <p:nvPr>
            <p:ph type="ftr" sz="quarter" idx="11"/>
          </p:nvPr>
        </p:nvSpPr>
        <p:spPr/>
        <p:txBody>
          <a:bodyPr/>
          <a:lstStyle/>
          <a:p>
            <a:r>
              <a:rPr lang="it-IT"/>
              <a:t>Corso di Laurea Triennale in Informatica  –  Università degli studi di Salerno</a:t>
            </a:r>
          </a:p>
        </p:txBody>
      </p:sp>
      <p:sp>
        <p:nvSpPr>
          <p:cNvPr id="5" name="Segnaposto numero diapositiva 4">
            <a:extLst>
              <a:ext uri="{FF2B5EF4-FFF2-40B4-BE49-F238E27FC236}">
                <a16:creationId xmlns:a16="http://schemas.microsoft.com/office/drawing/2014/main" id="{99088CEB-88A9-4B45-96A0-EE27CB1C928A}"/>
              </a:ext>
            </a:extLst>
          </p:cNvPr>
          <p:cNvSpPr>
            <a:spLocks noGrp="1"/>
          </p:cNvSpPr>
          <p:nvPr>
            <p:ph type="sldNum" sz="quarter" idx="12"/>
          </p:nvPr>
        </p:nvSpPr>
        <p:spPr/>
        <p:txBody>
          <a:bodyPr/>
          <a:lstStyle/>
          <a:p>
            <a:fld id="{891715A4-BC49-4B5D-803B-8410EC72B664}" type="slidenum">
              <a:rPr lang="it-IT" smtClean="0"/>
              <a:t>89</a:t>
            </a:fld>
            <a:endParaRPr lang="it-IT"/>
          </a:p>
        </p:txBody>
      </p:sp>
      <p:pic>
        <p:nvPicPr>
          <p:cNvPr id="7" name="Immagine 6" descr="Immagine che contiene tavolo&#10;&#10;Descrizione generata automaticamente">
            <a:extLst>
              <a:ext uri="{FF2B5EF4-FFF2-40B4-BE49-F238E27FC236}">
                <a16:creationId xmlns:a16="http://schemas.microsoft.com/office/drawing/2014/main" id="{3E32EF08-8466-49B7-8797-C37999213D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4186" y="1410344"/>
            <a:ext cx="6155119" cy="4614363"/>
          </a:xfrm>
          <a:prstGeom prst="rect">
            <a:avLst/>
          </a:prstGeom>
        </p:spPr>
      </p:pic>
    </p:spTree>
    <p:extLst>
      <p:ext uri="{BB962C8B-B14F-4D97-AF65-F5344CB8AC3E}">
        <p14:creationId xmlns:p14="http://schemas.microsoft.com/office/powerpoint/2010/main" val="9521282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815D970-E2E6-40A5-87E6-36982EB07485}"/>
              </a:ext>
            </a:extLst>
          </p:cNvPr>
          <p:cNvSpPr>
            <a:spLocks noGrp="1"/>
          </p:cNvSpPr>
          <p:nvPr>
            <p:ph type="title"/>
          </p:nvPr>
        </p:nvSpPr>
        <p:spPr>
          <a:xfrm>
            <a:off x="123882" y="198298"/>
            <a:ext cx="8596668" cy="1826581"/>
          </a:xfrm>
        </p:spPr>
        <p:txBody>
          <a:bodyPr>
            <a:normAutofit fontScale="90000"/>
          </a:bodyPr>
          <a:lstStyle/>
          <a:p>
            <a:r>
              <a:rPr lang="it-IT" sz="4000" b="1" dirty="0">
                <a:latin typeface="Gill Sans Nova" panose="020B0602020104020203" pitchFamily="34" charset="0"/>
              </a:rPr>
              <a:t>SCENARIO D’ESEMPIO </a:t>
            </a:r>
            <a:br>
              <a:rPr lang="it-IT" sz="4000" b="1" dirty="0">
                <a:latin typeface="Gill Sans Nova" panose="020B0602020104020203" pitchFamily="34" charset="0"/>
              </a:rPr>
            </a:br>
            <a:r>
              <a:rPr lang="it-IT" sz="4000" b="1" dirty="0">
                <a:latin typeface="Gill Sans Nova" panose="020B0602020104020203" pitchFamily="34" charset="0"/>
              </a:rPr>
              <a:t>«UTENTE AGGIUNGE UN PRODOTTO AL CARRELLO»</a:t>
            </a:r>
            <a:endParaRPr lang="it-IT" dirty="0"/>
          </a:p>
        </p:txBody>
      </p:sp>
      <p:sp>
        <p:nvSpPr>
          <p:cNvPr id="4" name="Segnaposto piè di pagina 3">
            <a:extLst>
              <a:ext uri="{FF2B5EF4-FFF2-40B4-BE49-F238E27FC236}">
                <a16:creationId xmlns:a16="http://schemas.microsoft.com/office/drawing/2014/main" id="{5077376E-F2E5-4B8C-A168-0B3CCADD64F5}"/>
              </a:ext>
            </a:extLst>
          </p:cNvPr>
          <p:cNvSpPr>
            <a:spLocks noGrp="1"/>
          </p:cNvSpPr>
          <p:nvPr>
            <p:ph type="ftr" sz="quarter" idx="11"/>
          </p:nvPr>
        </p:nvSpPr>
        <p:spPr/>
        <p:txBody>
          <a:bodyPr/>
          <a:lstStyle/>
          <a:p>
            <a:r>
              <a:rPr lang="it-IT"/>
              <a:t>Corso di Laurea Triennale in Informatica  –  Università degli studi di Salerno</a:t>
            </a:r>
          </a:p>
        </p:txBody>
      </p:sp>
      <p:sp>
        <p:nvSpPr>
          <p:cNvPr id="5" name="Segnaposto numero diapositiva 4">
            <a:extLst>
              <a:ext uri="{FF2B5EF4-FFF2-40B4-BE49-F238E27FC236}">
                <a16:creationId xmlns:a16="http://schemas.microsoft.com/office/drawing/2014/main" id="{5DADED81-2307-422B-BDB8-E36D69F2B62B}"/>
              </a:ext>
            </a:extLst>
          </p:cNvPr>
          <p:cNvSpPr>
            <a:spLocks noGrp="1"/>
          </p:cNvSpPr>
          <p:nvPr>
            <p:ph type="sldNum" sz="quarter" idx="12"/>
          </p:nvPr>
        </p:nvSpPr>
        <p:spPr/>
        <p:txBody>
          <a:bodyPr/>
          <a:lstStyle/>
          <a:p>
            <a:fld id="{891715A4-BC49-4B5D-803B-8410EC72B664}" type="slidenum">
              <a:rPr lang="it-IT" smtClean="0"/>
              <a:t>9</a:t>
            </a:fld>
            <a:endParaRPr lang="it-IT"/>
          </a:p>
        </p:txBody>
      </p:sp>
      <p:pic>
        <p:nvPicPr>
          <p:cNvPr id="9" name="Immagine 8" descr="Immagine che contiene testo&#10;&#10;Descrizione generata automaticamente">
            <a:extLst>
              <a:ext uri="{FF2B5EF4-FFF2-40B4-BE49-F238E27FC236}">
                <a16:creationId xmlns:a16="http://schemas.microsoft.com/office/drawing/2014/main" id="{46DFB166-C7F9-40C5-8DC8-4BE05A3AB5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3323" y="2398181"/>
            <a:ext cx="8116433" cy="3067478"/>
          </a:xfrm>
          <a:prstGeom prst="rect">
            <a:avLst/>
          </a:prstGeom>
        </p:spPr>
      </p:pic>
    </p:spTree>
    <p:extLst>
      <p:ext uri="{BB962C8B-B14F-4D97-AF65-F5344CB8AC3E}">
        <p14:creationId xmlns:p14="http://schemas.microsoft.com/office/powerpoint/2010/main" val="118553389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F133E25-7980-4B39-8BB2-ADD465D36816}"/>
              </a:ext>
            </a:extLst>
          </p:cNvPr>
          <p:cNvSpPr>
            <a:spLocks noGrp="1"/>
          </p:cNvSpPr>
          <p:nvPr>
            <p:ph type="title"/>
          </p:nvPr>
        </p:nvSpPr>
        <p:spPr>
          <a:xfrm>
            <a:off x="242995" y="182880"/>
            <a:ext cx="8596668" cy="1144168"/>
          </a:xfrm>
        </p:spPr>
        <p:txBody>
          <a:bodyPr>
            <a:normAutofit fontScale="90000"/>
          </a:bodyPr>
          <a:lstStyle/>
          <a:p>
            <a:r>
              <a:rPr lang="it-IT" sz="6600" b="1" dirty="0">
                <a:latin typeface="Gill Sans Nova" panose="020B0602020104020203" pitchFamily="34" charset="0"/>
              </a:rPr>
              <a:t>TESTING DI UNITA’</a:t>
            </a:r>
            <a:br>
              <a:rPr lang="it-IT" sz="6600" b="1" dirty="0">
                <a:latin typeface="Gill Sans Nova" panose="020B0602020104020203" pitchFamily="34" charset="0"/>
              </a:rPr>
            </a:br>
            <a:r>
              <a:rPr kumimoji="0" lang="it-IT" sz="1800" b="1" i="0" u="none" strike="noStrike" kern="1200" cap="none" spc="0" normalizeH="0" baseline="0" noProof="0" dirty="0">
                <a:ln>
                  <a:noFill/>
                </a:ln>
                <a:solidFill>
                  <a:srgbClr val="90C226"/>
                </a:solidFill>
                <a:effectLst/>
                <a:uLnTx/>
                <a:uFillTx/>
                <a:latin typeface="Gill Sans Nova" panose="020B0602020104020203" pitchFamily="34" charset="0"/>
                <a:ea typeface="+mj-ea"/>
                <a:cs typeface="+mj-cs"/>
              </a:rPr>
              <a:t>Test Case </a:t>
            </a:r>
            <a:r>
              <a:rPr lang="it-IT" sz="1800" b="1" dirty="0">
                <a:solidFill>
                  <a:srgbClr val="90C226"/>
                </a:solidFill>
                <a:latin typeface="Gill Sans Nova" panose="020B0602020104020203" pitchFamily="34" charset="0"/>
              </a:rPr>
              <a:t>Aggiornamento Prodotto</a:t>
            </a:r>
            <a:endParaRPr lang="it-IT" sz="6600" dirty="0"/>
          </a:p>
        </p:txBody>
      </p:sp>
      <p:sp>
        <p:nvSpPr>
          <p:cNvPr id="4" name="Segnaposto piè di pagina 3">
            <a:extLst>
              <a:ext uri="{FF2B5EF4-FFF2-40B4-BE49-F238E27FC236}">
                <a16:creationId xmlns:a16="http://schemas.microsoft.com/office/drawing/2014/main" id="{5EFF6D03-2EB4-47C9-AC71-966A8299DAF7}"/>
              </a:ext>
            </a:extLst>
          </p:cNvPr>
          <p:cNvSpPr>
            <a:spLocks noGrp="1"/>
          </p:cNvSpPr>
          <p:nvPr>
            <p:ph type="ftr" sz="quarter" idx="11"/>
          </p:nvPr>
        </p:nvSpPr>
        <p:spPr/>
        <p:txBody>
          <a:bodyPr/>
          <a:lstStyle/>
          <a:p>
            <a:r>
              <a:rPr lang="it-IT"/>
              <a:t>Corso di Laurea Triennale in Informatica  –  Università degli studi di Salerno</a:t>
            </a:r>
          </a:p>
        </p:txBody>
      </p:sp>
      <p:sp>
        <p:nvSpPr>
          <p:cNvPr id="5" name="Segnaposto numero diapositiva 4">
            <a:extLst>
              <a:ext uri="{FF2B5EF4-FFF2-40B4-BE49-F238E27FC236}">
                <a16:creationId xmlns:a16="http://schemas.microsoft.com/office/drawing/2014/main" id="{99088CEB-88A9-4B45-96A0-EE27CB1C928A}"/>
              </a:ext>
            </a:extLst>
          </p:cNvPr>
          <p:cNvSpPr>
            <a:spLocks noGrp="1"/>
          </p:cNvSpPr>
          <p:nvPr>
            <p:ph type="sldNum" sz="quarter" idx="12"/>
          </p:nvPr>
        </p:nvSpPr>
        <p:spPr/>
        <p:txBody>
          <a:bodyPr/>
          <a:lstStyle/>
          <a:p>
            <a:fld id="{891715A4-BC49-4B5D-803B-8410EC72B664}" type="slidenum">
              <a:rPr lang="it-IT" smtClean="0"/>
              <a:t>90</a:t>
            </a:fld>
            <a:endParaRPr lang="it-IT"/>
          </a:p>
        </p:txBody>
      </p:sp>
      <p:pic>
        <p:nvPicPr>
          <p:cNvPr id="7" name="Immagine 6" descr="Immagine che contiene tavolo&#10;&#10;Descrizione generata automaticamente">
            <a:extLst>
              <a:ext uri="{FF2B5EF4-FFF2-40B4-BE49-F238E27FC236}">
                <a16:creationId xmlns:a16="http://schemas.microsoft.com/office/drawing/2014/main" id="{76B60CF6-4A51-4F16-8E61-850EE9E012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3402" y="1627322"/>
            <a:ext cx="6583532" cy="4470403"/>
          </a:xfrm>
          <a:prstGeom prst="rect">
            <a:avLst/>
          </a:prstGeom>
        </p:spPr>
      </p:pic>
    </p:spTree>
    <p:extLst>
      <p:ext uri="{BB962C8B-B14F-4D97-AF65-F5344CB8AC3E}">
        <p14:creationId xmlns:p14="http://schemas.microsoft.com/office/powerpoint/2010/main" val="307162347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F133E25-7980-4B39-8BB2-ADD465D36816}"/>
              </a:ext>
            </a:extLst>
          </p:cNvPr>
          <p:cNvSpPr>
            <a:spLocks noGrp="1"/>
          </p:cNvSpPr>
          <p:nvPr>
            <p:ph type="title"/>
          </p:nvPr>
        </p:nvSpPr>
        <p:spPr>
          <a:xfrm>
            <a:off x="242995" y="182880"/>
            <a:ext cx="8596668" cy="1144168"/>
          </a:xfrm>
        </p:spPr>
        <p:txBody>
          <a:bodyPr>
            <a:normAutofit fontScale="90000"/>
          </a:bodyPr>
          <a:lstStyle/>
          <a:p>
            <a:r>
              <a:rPr lang="it-IT" sz="6600" b="1" dirty="0">
                <a:latin typeface="Gill Sans Nova" panose="020B0602020104020203" pitchFamily="34" charset="0"/>
              </a:rPr>
              <a:t>TESTING DI UNITA’</a:t>
            </a:r>
            <a:br>
              <a:rPr lang="it-IT" sz="6600" b="1" dirty="0">
                <a:latin typeface="Gill Sans Nova" panose="020B0602020104020203" pitchFamily="34" charset="0"/>
              </a:rPr>
            </a:br>
            <a:r>
              <a:rPr kumimoji="0" lang="it-IT" sz="1800" b="1" i="0" u="none" strike="noStrike" kern="1200" cap="none" spc="0" normalizeH="0" baseline="0" noProof="0" dirty="0">
                <a:ln>
                  <a:noFill/>
                </a:ln>
                <a:solidFill>
                  <a:srgbClr val="90C226"/>
                </a:solidFill>
                <a:effectLst/>
                <a:uLnTx/>
                <a:uFillTx/>
                <a:latin typeface="Gill Sans Nova" panose="020B0602020104020203" pitchFamily="34" charset="0"/>
                <a:ea typeface="+mj-ea"/>
                <a:cs typeface="+mj-cs"/>
              </a:rPr>
              <a:t>Test Case </a:t>
            </a:r>
            <a:r>
              <a:rPr lang="it-IT" sz="1800" b="1" dirty="0">
                <a:solidFill>
                  <a:srgbClr val="90C226"/>
                </a:solidFill>
                <a:latin typeface="Gill Sans Nova" panose="020B0602020104020203" pitchFamily="34" charset="0"/>
              </a:rPr>
              <a:t>Aggiornamento Prodotto</a:t>
            </a:r>
            <a:endParaRPr lang="it-IT" sz="6600" dirty="0"/>
          </a:p>
        </p:txBody>
      </p:sp>
      <p:sp>
        <p:nvSpPr>
          <p:cNvPr id="4" name="Segnaposto piè di pagina 3">
            <a:extLst>
              <a:ext uri="{FF2B5EF4-FFF2-40B4-BE49-F238E27FC236}">
                <a16:creationId xmlns:a16="http://schemas.microsoft.com/office/drawing/2014/main" id="{5EFF6D03-2EB4-47C9-AC71-966A8299DAF7}"/>
              </a:ext>
            </a:extLst>
          </p:cNvPr>
          <p:cNvSpPr>
            <a:spLocks noGrp="1"/>
          </p:cNvSpPr>
          <p:nvPr>
            <p:ph type="ftr" sz="quarter" idx="11"/>
          </p:nvPr>
        </p:nvSpPr>
        <p:spPr/>
        <p:txBody>
          <a:bodyPr/>
          <a:lstStyle/>
          <a:p>
            <a:r>
              <a:rPr lang="it-IT"/>
              <a:t>Corso di Laurea Triennale in Informatica  –  Università degli studi di Salerno</a:t>
            </a:r>
          </a:p>
        </p:txBody>
      </p:sp>
      <p:sp>
        <p:nvSpPr>
          <p:cNvPr id="5" name="Segnaposto numero diapositiva 4">
            <a:extLst>
              <a:ext uri="{FF2B5EF4-FFF2-40B4-BE49-F238E27FC236}">
                <a16:creationId xmlns:a16="http://schemas.microsoft.com/office/drawing/2014/main" id="{99088CEB-88A9-4B45-96A0-EE27CB1C928A}"/>
              </a:ext>
            </a:extLst>
          </p:cNvPr>
          <p:cNvSpPr>
            <a:spLocks noGrp="1"/>
          </p:cNvSpPr>
          <p:nvPr>
            <p:ph type="sldNum" sz="quarter" idx="12"/>
          </p:nvPr>
        </p:nvSpPr>
        <p:spPr/>
        <p:txBody>
          <a:bodyPr/>
          <a:lstStyle/>
          <a:p>
            <a:fld id="{891715A4-BC49-4B5D-803B-8410EC72B664}" type="slidenum">
              <a:rPr lang="it-IT" smtClean="0"/>
              <a:t>91</a:t>
            </a:fld>
            <a:endParaRPr lang="it-IT"/>
          </a:p>
        </p:txBody>
      </p:sp>
      <p:pic>
        <p:nvPicPr>
          <p:cNvPr id="7" name="Immagine 6" descr="Immagine che contiene tavolo&#10;&#10;Descrizione generata automaticamente">
            <a:extLst>
              <a:ext uri="{FF2B5EF4-FFF2-40B4-BE49-F238E27FC236}">
                <a16:creationId xmlns:a16="http://schemas.microsoft.com/office/drawing/2014/main" id="{392AFA95-0C7A-4086-904B-40018BB3FC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8255" y="1456841"/>
            <a:ext cx="5949837" cy="4583294"/>
          </a:xfrm>
          <a:prstGeom prst="rect">
            <a:avLst/>
          </a:prstGeom>
        </p:spPr>
      </p:pic>
    </p:spTree>
    <p:extLst>
      <p:ext uri="{BB962C8B-B14F-4D97-AF65-F5344CB8AC3E}">
        <p14:creationId xmlns:p14="http://schemas.microsoft.com/office/powerpoint/2010/main" val="3904100549"/>
      </p:ext>
    </p:extLst>
  </p:cSld>
  <p:clrMapOvr>
    <a:masterClrMapping/>
  </p:clrMapOvr>
</p:sld>
</file>

<file path=ppt/theme/theme1.xml><?xml version="1.0" encoding="utf-8"?>
<a:theme xmlns:a="http://schemas.openxmlformats.org/drawingml/2006/main" name="Sfaccettatura">
  <a:themeElements>
    <a:clrScheme name="Sfaccettatura">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Sfaccettatura">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faccettatura">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629</TotalTime>
  <Words>2027</Words>
  <Application>Microsoft Office PowerPoint</Application>
  <PresentationFormat>Widescreen</PresentationFormat>
  <Paragraphs>282</Paragraphs>
  <Slides>91</Slides>
  <Notes>1</Notes>
  <HiddenSlides>0</HiddenSlides>
  <MMClips>0</MMClips>
  <ScaleCrop>false</ScaleCrop>
  <HeadingPairs>
    <vt:vector size="6" baseType="variant">
      <vt:variant>
        <vt:lpstr>Caratteri utilizzati</vt:lpstr>
      </vt:variant>
      <vt:variant>
        <vt:i4>6</vt:i4>
      </vt:variant>
      <vt:variant>
        <vt:lpstr>Tema</vt:lpstr>
      </vt:variant>
      <vt:variant>
        <vt:i4>1</vt:i4>
      </vt:variant>
      <vt:variant>
        <vt:lpstr>Titoli diapositive</vt:lpstr>
      </vt:variant>
      <vt:variant>
        <vt:i4>91</vt:i4>
      </vt:variant>
    </vt:vector>
  </HeadingPairs>
  <TitlesOfParts>
    <vt:vector size="98" baseType="lpstr">
      <vt:lpstr>Arial</vt:lpstr>
      <vt:lpstr>Calibri</vt:lpstr>
      <vt:lpstr>Gill Sans Nova</vt:lpstr>
      <vt:lpstr>Liberation Serif</vt:lpstr>
      <vt:lpstr>Trebuchet MS</vt:lpstr>
      <vt:lpstr>Wingdings 3</vt:lpstr>
      <vt:lpstr>Sfaccettatura</vt:lpstr>
      <vt:lpstr>Presentazione standard di PowerPoint</vt:lpstr>
      <vt:lpstr>SCOPO DEL SISTEMA</vt:lpstr>
      <vt:lpstr>RAD</vt:lpstr>
      <vt:lpstr>ATTORI DEL SISTEMA</vt:lpstr>
      <vt:lpstr>Presentazione standard di PowerPoint</vt:lpstr>
      <vt:lpstr>REQUISITI FUNZIONALI</vt:lpstr>
      <vt:lpstr>REQUISITI NON FUNZIONALI</vt:lpstr>
      <vt:lpstr>SCENARI</vt:lpstr>
      <vt:lpstr>SCENARIO D’ESEMPIO  «UTENTE AGGIUNGE UN PRODOTTO AL CARRELLO»</vt:lpstr>
      <vt:lpstr>SCENARIO D’ESEMPIO  «UTENTE EFFETTUA UN ORDINE»</vt:lpstr>
      <vt:lpstr>SCENARIO D’ESEMPIO  «VENDITORE AGGIUNGE UN PRODOTTO»</vt:lpstr>
      <vt:lpstr>SCENARIO D’ESEMPIO  «VENDITORE MODIFICA UN PRODOTTO»</vt:lpstr>
      <vt:lpstr>SCENARIO D’ESEMPIO  «VENDITORE EVADE UN ORDINE»</vt:lpstr>
      <vt:lpstr>CASI D’USO VENDITORE</vt:lpstr>
      <vt:lpstr>Presentazione standard di PowerPoint</vt:lpstr>
      <vt:lpstr>Presentazione standard di PowerPoint</vt:lpstr>
      <vt:lpstr>Presentazione standard di PowerPoint</vt:lpstr>
      <vt:lpstr>CASI D’USO UTENTE NON REGISTRATO</vt:lpstr>
      <vt:lpstr>Presentazione standard di PowerPoint</vt:lpstr>
      <vt:lpstr>Presentazione standard di PowerPoint</vt:lpstr>
      <vt:lpstr>CASI D’USO UTENTE REGISTRATO</vt:lpstr>
      <vt:lpstr>Presentazione standard di PowerPoint</vt:lpstr>
      <vt:lpstr>Presentazione standard di PowerPoint</vt:lpstr>
      <vt:lpstr>Presentazione standard di PowerPoint</vt:lpstr>
      <vt:lpstr>Presentazione standard di PowerPoint</vt:lpstr>
      <vt:lpstr>CLASS DIAGRAM</vt:lpstr>
      <vt:lpstr>Presentazione standard di PowerPoint</vt:lpstr>
      <vt:lpstr>SEQUENCE DIAGRAM REGISTRAZIONE</vt:lpstr>
      <vt:lpstr>SEQUENCE DIAGRAM ACCESSO</vt:lpstr>
      <vt:lpstr>SEQUENCE DIAGRAM ACCESSO CASO ERRORE 1</vt:lpstr>
      <vt:lpstr>SEQUENCE DIAGRAM AGGIUNTA AL CARRELLO</vt:lpstr>
      <vt:lpstr>SEQUENCE DIAGRAM ORDINAZIONE</vt:lpstr>
      <vt:lpstr>SEQUENCE DIAGRAM ORDINAZIONE CASO ERRORE 1</vt:lpstr>
      <vt:lpstr>SEQUENCE DIAGRAM ORDINAZIONE CASO ERRORE 2</vt:lpstr>
      <vt:lpstr>SEQUENCE DIAGRAM RITIRO RICEVUTA</vt:lpstr>
      <vt:lpstr>ACTIVITY DIAGRAMS</vt:lpstr>
      <vt:lpstr>VENDITORE</vt:lpstr>
      <vt:lpstr>UTENTE OSPITE</vt:lpstr>
      <vt:lpstr>UTENTE REGISTRATO</vt:lpstr>
      <vt:lpstr>STATE CHART DIAGRAMS</vt:lpstr>
      <vt:lpstr>STATE CHART: UTENTE</vt:lpstr>
      <vt:lpstr>STATE CHART: ORDINE</vt:lpstr>
      <vt:lpstr>STATE CHART: PRODOTTO</vt:lpstr>
      <vt:lpstr>STATE CHART: CARRELLO</vt:lpstr>
      <vt:lpstr>STATE CHART: AMMINISTRATORE</vt:lpstr>
      <vt:lpstr>MOCKUPS</vt:lpstr>
      <vt:lpstr>MOCKUPS: INDEX</vt:lpstr>
      <vt:lpstr>MOCKUPS: LOGIN/SIGNUP FORM</vt:lpstr>
      <vt:lpstr>MOCKUPS: PAGAMENTI</vt:lpstr>
      <vt:lpstr>MOCKUPS: PAGINA VENDITORE</vt:lpstr>
      <vt:lpstr>MOCKUPS: PAGINA UTENTE</vt:lpstr>
      <vt:lpstr>Presentazione standard di PowerPoint</vt:lpstr>
      <vt:lpstr>Presentazione standard di PowerPoint</vt:lpstr>
      <vt:lpstr>Presentazione standard di PowerPoint</vt:lpstr>
      <vt:lpstr>Presentazione standard di PowerPoint</vt:lpstr>
      <vt:lpstr>SYSTEM DESIGN DOCUMENT</vt:lpstr>
      <vt:lpstr>ARCHITETTURA DEL SISTEMA</vt:lpstr>
      <vt:lpstr>SCHEMA LOGICO</vt:lpstr>
      <vt:lpstr>MATRICE DEGLI ACCESSI</vt:lpstr>
      <vt:lpstr>OBJECT DESIGN DOCUMENT</vt:lpstr>
      <vt:lpstr>COMPONENTI OFF-THE-SHELF</vt:lpstr>
      <vt:lpstr>ARCHITECTURAL PATTERN</vt:lpstr>
      <vt:lpstr>PACKAGING</vt:lpstr>
      <vt:lpstr>TESTING DI UNITA’</vt:lpstr>
      <vt:lpstr>INTERFACCE TEST CONTROL</vt:lpstr>
      <vt:lpstr>INTERFACCE TEST CONTROL</vt:lpstr>
      <vt:lpstr>INTERFACCE TEST CONTROL</vt:lpstr>
      <vt:lpstr>INTERFACCE TEST CONTROL</vt:lpstr>
      <vt:lpstr>INTERFACCE TEST CONTROL</vt:lpstr>
      <vt:lpstr>INTERFACCE TEST MODEL </vt:lpstr>
      <vt:lpstr>INTERFACCE TEST MODEL </vt:lpstr>
      <vt:lpstr>INTERFACCE TEST MODEL </vt:lpstr>
      <vt:lpstr>INTERFACCE TEST MODEL </vt:lpstr>
      <vt:lpstr>INTERFACCE TEST MODEL </vt:lpstr>
      <vt:lpstr>INTERFACCE TEST MODEL </vt:lpstr>
      <vt:lpstr>INTERFACCE TEST MODEL </vt:lpstr>
      <vt:lpstr>INTERFACCE TEST MODEL </vt:lpstr>
      <vt:lpstr>INTERFACCE TEST MODEL </vt:lpstr>
      <vt:lpstr>TEST PLAN</vt:lpstr>
      <vt:lpstr>TESTING DI UNITA’ Test Case Inserimento Prodotto</vt:lpstr>
      <vt:lpstr>TESTING DI UNITA’ Test Case Inserimento Prodotto</vt:lpstr>
      <vt:lpstr>TESTING DI UNITA’ Test Case Inserimento Prodotto</vt:lpstr>
      <vt:lpstr>TESTING DI UNITA’ Test Case Inserimento Prodotto</vt:lpstr>
      <vt:lpstr>TESTING DI UNITA’ Test Case Inserimento Prodotto</vt:lpstr>
      <vt:lpstr>TESTING DI UNITA’ Test Case Inserimento Prodotto</vt:lpstr>
      <vt:lpstr>TESTING DI UNITA’ Test Case Aggiornamento Prodotto</vt:lpstr>
      <vt:lpstr>TESTING DI UNITA’ Test Case Aggiornamento Prodotto</vt:lpstr>
      <vt:lpstr>TESTING DI UNITA’ Test Case Aggiornamento Prodotto</vt:lpstr>
      <vt:lpstr>TESTING DI UNITA’ Test Case Aggiornamento Prodotto</vt:lpstr>
      <vt:lpstr>TESTING DI UNITA’ Test Case Aggiornamento Prodotto</vt:lpstr>
      <vt:lpstr>TESTING DI UNITA’ Test Case Aggiornamento Prodotto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GAETANO GIOVANNI NOCERINO</dc:creator>
  <cp:lastModifiedBy>Trane Mason</cp:lastModifiedBy>
  <cp:revision>58</cp:revision>
  <dcterms:created xsi:type="dcterms:W3CDTF">2021-02-04T11:16:08Z</dcterms:created>
  <dcterms:modified xsi:type="dcterms:W3CDTF">2021-02-11T16:33:01Z</dcterms:modified>
</cp:coreProperties>
</file>